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7" r:id="rId2"/>
    <p:sldId id="266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62" r:id="rId11"/>
    <p:sldId id="278" r:id="rId12"/>
    <p:sldId id="279" r:id="rId13"/>
    <p:sldId id="280" r:id="rId14"/>
    <p:sldId id="261" r:id="rId15"/>
    <p:sldId id="258" r:id="rId16"/>
    <p:sldId id="282" r:id="rId17"/>
    <p:sldId id="284" r:id="rId18"/>
    <p:sldId id="283" r:id="rId19"/>
    <p:sldId id="281" r:id="rId20"/>
    <p:sldId id="285" r:id="rId21"/>
    <p:sldId id="286" r:id="rId22"/>
    <p:sldId id="263" r:id="rId23"/>
    <p:sldId id="288" r:id="rId24"/>
    <p:sldId id="287" r:id="rId25"/>
    <p:sldId id="289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0" r:id="rId35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BCCB01-F8A0-4339-BB5B-A8C8DF485523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783A60D-5C2E-421E-B7D2-74B8690B91B1}">
      <dgm:prSet phldrT="[Metin]"/>
      <dgm:spPr/>
      <dgm:t>
        <a:bodyPr/>
        <a:lstStyle/>
        <a:p>
          <a:r>
            <a:rPr lang="tr-TR" dirty="0" smtClean="0"/>
            <a:t>ÖFKE </a:t>
          </a:r>
          <a:endParaRPr lang="tr-TR" dirty="0"/>
        </a:p>
      </dgm:t>
    </dgm:pt>
    <dgm:pt modelId="{3E9533DF-15F3-402B-8257-BBFAFDCA4546}" type="parTrans" cxnId="{A5A3BEDF-A625-4BA1-B659-348F4BF27388}">
      <dgm:prSet/>
      <dgm:spPr/>
      <dgm:t>
        <a:bodyPr/>
        <a:lstStyle/>
        <a:p>
          <a:endParaRPr lang="tr-TR"/>
        </a:p>
      </dgm:t>
    </dgm:pt>
    <dgm:pt modelId="{BD60562B-8FE5-4C9C-B6CF-B192B1EA175F}" type="sibTrans" cxnId="{A5A3BEDF-A625-4BA1-B659-348F4BF27388}">
      <dgm:prSet/>
      <dgm:spPr/>
      <dgm:t>
        <a:bodyPr/>
        <a:lstStyle/>
        <a:p>
          <a:endParaRPr lang="tr-TR"/>
        </a:p>
      </dgm:t>
    </dgm:pt>
    <dgm:pt modelId="{04F67A31-862F-4408-94E5-78EE6A7C5AC3}">
      <dgm:prSet phldrT="[Metin]"/>
      <dgm:spPr>
        <a:solidFill>
          <a:srgbClr val="FF0000"/>
        </a:solidFill>
      </dgm:spPr>
      <dgm:t>
        <a:bodyPr/>
        <a:lstStyle/>
        <a:p>
          <a:r>
            <a:rPr lang="tr-TR" dirty="0" smtClean="0"/>
            <a:t>Kızgınlık</a:t>
          </a:r>
          <a:endParaRPr lang="tr-TR" dirty="0"/>
        </a:p>
      </dgm:t>
    </dgm:pt>
    <dgm:pt modelId="{D12EC67B-F6E3-4ABA-B7FB-71132B55A7EE}" type="parTrans" cxnId="{413B4209-F51C-4EF0-A3CF-26AA61617E9B}">
      <dgm:prSet/>
      <dgm:spPr/>
      <dgm:t>
        <a:bodyPr/>
        <a:lstStyle/>
        <a:p>
          <a:endParaRPr lang="tr-TR"/>
        </a:p>
      </dgm:t>
    </dgm:pt>
    <dgm:pt modelId="{7DB67CDC-58C2-47B3-A171-B077D0A57641}" type="sibTrans" cxnId="{413B4209-F51C-4EF0-A3CF-26AA61617E9B}">
      <dgm:prSet/>
      <dgm:spPr/>
      <dgm:t>
        <a:bodyPr/>
        <a:lstStyle/>
        <a:p>
          <a:endParaRPr lang="tr-TR"/>
        </a:p>
      </dgm:t>
    </dgm:pt>
    <dgm:pt modelId="{9BABC2A1-FCA8-4CF4-98F4-231603D570BB}">
      <dgm:prSet phldrT="[Metin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tr-TR" dirty="0" smtClean="0"/>
            <a:t>İntikam</a:t>
          </a:r>
          <a:endParaRPr lang="tr-TR" dirty="0"/>
        </a:p>
      </dgm:t>
    </dgm:pt>
    <dgm:pt modelId="{B5CD7012-A59C-4320-BB14-04F3AD72F801}" type="parTrans" cxnId="{7BF8E253-478E-4098-82EB-D8206A7872FC}">
      <dgm:prSet/>
      <dgm:spPr/>
      <dgm:t>
        <a:bodyPr/>
        <a:lstStyle/>
        <a:p>
          <a:endParaRPr lang="tr-TR"/>
        </a:p>
      </dgm:t>
    </dgm:pt>
    <dgm:pt modelId="{ADB84D33-AA60-48E4-A4BB-3E04BB57F71F}" type="sibTrans" cxnId="{7BF8E253-478E-4098-82EB-D8206A7872FC}">
      <dgm:prSet/>
      <dgm:spPr/>
      <dgm:t>
        <a:bodyPr/>
        <a:lstStyle/>
        <a:p>
          <a:endParaRPr lang="tr-TR"/>
        </a:p>
      </dgm:t>
    </dgm:pt>
    <dgm:pt modelId="{55B6D846-F50E-4434-BA3D-4D9DF6880444}">
      <dgm:prSet phldrT="[Metin]"/>
      <dgm:spPr>
        <a:solidFill>
          <a:srgbClr val="FFC000"/>
        </a:solidFill>
      </dgm:spPr>
      <dgm:t>
        <a:bodyPr/>
        <a:lstStyle/>
        <a:p>
          <a:r>
            <a:rPr lang="tr-TR" dirty="0" smtClean="0"/>
            <a:t>Kaygı</a:t>
          </a:r>
          <a:endParaRPr lang="tr-TR" dirty="0"/>
        </a:p>
      </dgm:t>
    </dgm:pt>
    <dgm:pt modelId="{AF3D1767-0658-4D41-9B50-61C7DAE36473}" type="parTrans" cxnId="{EEB60C2C-0E2E-4521-B4EC-6DB4BC038BB5}">
      <dgm:prSet/>
      <dgm:spPr/>
      <dgm:t>
        <a:bodyPr/>
        <a:lstStyle/>
        <a:p>
          <a:endParaRPr lang="tr-TR"/>
        </a:p>
      </dgm:t>
    </dgm:pt>
    <dgm:pt modelId="{DE47CDA9-105E-4630-8846-04BB32DE4E11}" type="sibTrans" cxnId="{EEB60C2C-0E2E-4521-B4EC-6DB4BC038BB5}">
      <dgm:prSet/>
      <dgm:spPr/>
      <dgm:t>
        <a:bodyPr/>
        <a:lstStyle/>
        <a:p>
          <a:endParaRPr lang="tr-TR"/>
        </a:p>
      </dgm:t>
    </dgm:pt>
    <dgm:pt modelId="{6569A760-E1A3-4516-BCA5-77FAF8A3EE86}">
      <dgm:prSet phldrT="[Metin]"/>
      <dgm:spPr>
        <a:solidFill>
          <a:schemeClr val="accent2"/>
        </a:solidFill>
      </dgm:spPr>
      <dgm:t>
        <a:bodyPr/>
        <a:lstStyle/>
        <a:p>
          <a:r>
            <a:rPr lang="tr-TR" dirty="0" smtClean="0"/>
            <a:t>Nefret</a:t>
          </a:r>
          <a:endParaRPr lang="tr-TR" dirty="0"/>
        </a:p>
      </dgm:t>
    </dgm:pt>
    <dgm:pt modelId="{4C0E279E-3C8B-4FB5-B6F1-28A366FA507E}" type="parTrans" cxnId="{3154CE08-F14C-4C28-8ABA-586C92D020CD}">
      <dgm:prSet/>
      <dgm:spPr/>
      <dgm:t>
        <a:bodyPr/>
        <a:lstStyle/>
        <a:p>
          <a:endParaRPr lang="tr-TR"/>
        </a:p>
      </dgm:t>
    </dgm:pt>
    <dgm:pt modelId="{42BD4AAC-7ECA-4561-99D0-07D891317BD3}" type="sibTrans" cxnId="{3154CE08-F14C-4C28-8ABA-586C92D020CD}">
      <dgm:prSet/>
      <dgm:spPr/>
      <dgm:t>
        <a:bodyPr/>
        <a:lstStyle/>
        <a:p>
          <a:endParaRPr lang="tr-TR"/>
        </a:p>
      </dgm:t>
    </dgm:pt>
    <dgm:pt modelId="{0B9A92E7-810C-4EAB-BCF1-7440AFE57437}" type="pres">
      <dgm:prSet presAssocID="{ABBCCB01-F8A0-4339-BB5B-A8C8DF48552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FF3A698-5A41-4022-A039-8755BB84298E}" type="pres">
      <dgm:prSet presAssocID="{8783A60D-5C2E-421E-B7D2-74B8690B91B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670D1C7-F070-478A-9674-6FE29DDA3AC3}" type="pres">
      <dgm:prSet presAssocID="{8783A60D-5C2E-421E-B7D2-74B8690B91B1}" presName="spNode" presStyleCnt="0"/>
      <dgm:spPr/>
    </dgm:pt>
    <dgm:pt modelId="{CC251605-E874-43FE-A2DF-9F3B8A546865}" type="pres">
      <dgm:prSet presAssocID="{BD60562B-8FE5-4C9C-B6CF-B192B1EA175F}" presName="sibTrans" presStyleLbl="sibTrans1D1" presStyleIdx="0" presStyleCnt="5"/>
      <dgm:spPr/>
      <dgm:t>
        <a:bodyPr/>
        <a:lstStyle/>
        <a:p>
          <a:endParaRPr lang="tr-TR"/>
        </a:p>
      </dgm:t>
    </dgm:pt>
    <dgm:pt modelId="{F4B46377-F460-45E8-83C2-7CB82860001F}" type="pres">
      <dgm:prSet presAssocID="{04F67A31-862F-4408-94E5-78EE6A7C5AC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3B68199-9DBE-4CD5-A7D6-B08E146744D9}" type="pres">
      <dgm:prSet presAssocID="{04F67A31-862F-4408-94E5-78EE6A7C5AC3}" presName="spNode" presStyleCnt="0"/>
      <dgm:spPr/>
    </dgm:pt>
    <dgm:pt modelId="{8461577B-7DD0-42F6-90E1-BABA83F9759A}" type="pres">
      <dgm:prSet presAssocID="{7DB67CDC-58C2-47B3-A171-B077D0A57641}" presName="sibTrans" presStyleLbl="sibTrans1D1" presStyleIdx="1" presStyleCnt="5"/>
      <dgm:spPr/>
      <dgm:t>
        <a:bodyPr/>
        <a:lstStyle/>
        <a:p>
          <a:endParaRPr lang="tr-TR"/>
        </a:p>
      </dgm:t>
    </dgm:pt>
    <dgm:pt modelId="{5B928472-76D1-43C4-AEB9-D3AD995728A0}" type="pres">
      <dgm:prSet presAssocID="{9BABC2A1-FCA8-4CF4-98F4-231603D570B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CF20AC3-9A86-4EC6-8B25-5B8DB1FAF32A}" type="pres">
      <dgm:prSet presAssocID="{9BABC2A1-FCA8-4CF4-98F4-231603D570BB}" presName="spNode" presStyleCnt="0"/>
      <dgm:spPr/>
    </dgm:pt>
    <dgm:pt modelId="{7642F824-48E8-4F00-9ACD-D2FAEEE7CCE3}" type="pres">
      <dgm:prSet presAssocID="{ADB84D33-AA60-48E4-A4BB-3E04BB57F71F}" presName="sibTrans" presStyleLbl="sibTrans1D1" presStyleIdx="2" presStyleCnt="5"/>
      <dgm:spPr/>
      <dgm:t>
        <a:bodyPr/>
        <a:lstStyle/>
        <a:p>
          <a:endParaRPr lang="tr-TR"/>
        </a:p>
      </dgm:t>
    </dgm:pt>
    <dgm:pt modelId="{7C320AAA-2896-4B58-945A-83A00CBF01EA}" type="pres">
      <dgm:prSet presAssocID="{55B6D846-F50E-4434-BA3D-4D9DF6880444}" presName="node" presStyleLbl="node1" presStyleIdx="3" presStyleCnt="5" custRadScaleRad="98499" custRadScaleInc="-134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89B914F-D51E-4D45-8C45-940743D0DBE0}" type="pres">
      <dgm:prSet presAssocID="{55B6D846-F50E-4434-BA3D-4D9DF6880444}" presName="spNode" presStyleCnt="0"/>
      <dgm:spPr/>
    </dgm:pt>
    <dgm:pt modelId="{3530EACD-4ACE-49F8-B2A6-DBC96A3E2948}" type="pres">
      <dgm:prSet presAssocID="{DE47CDA9-105E-4630-8846-04BB32DE4E11}" presName="sibTrans" presStyleLbl="sibTrans1D1" presStyleIdx="3" presStyleCnt="5"/>
      <dgm:spPr/>
      <dgm:t>
        <a:bodyPr/>
        <a:lstStyle/>
        <a:p>
          <a:endParaRPr lang="tr-TR"/>
        </a:p>
      </dgm:t>
    </dgm:pt>
    <dgm:pt modelId="{E0192D15-2551-4092-923A-67257D4CECE4}" type="pres">
      <dgm:prSet presAssocID="{6569A760-E1A3-4516-BCA5-77FAF8A3EE8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EA3E2DC-5298-4231-B734-2A45156ACEB1}" type="pres">
      <dgm:prSet presAssocID="{6569A760-E1A3-4516-BCA5-77FAF8A3EE86}" presName="spNode" presStyleCnt="0"/>
      <dgm:spPr/>
    </dgm:pt>
    <dgm:pt modelId="{FE36B988-E342-4A79-8E2E-B8A958A6DF6C}" type="pres">
      <dgm:prSet presAssocID="{42BD4AAC-7ECA-4561-99D0-07D891317BD3}" presName="sibTrans" presStyleLbl="sibTrans1D1" presStyleIdx="4" presStyleCnt="5"/>
      <dgm:spPr/>
      <dgm:t>
        <a:bodyPr/>
        <a:lstStyle/>
        <a:p>
          <a:endParaRPr lang="tr-TR"/>
        </a:p>
      </dgm:t>
    </dgm:pt>
  </dgm:ptLst>
  <dgm:cxnLst>
    <dgm:cxn modelId="{35591216-5EDE-4C09-BF6D-03110545A0F0}" type="presOf" srcId="{DE47CDA9-105E-4630-8846-04BB32DE4E11}" destId="{3530EACD-4ACE-49F8-B2A6-DBC96A3E2948}" srcOrd="0" destOrd="0" presId="urn:microsoft.com/office/officeart/2005/8/layout/cycle6"/>
    <dgm:cxn modelId="{EEB60C2C-0E2E-4521-B4EC-6DB4BC038BB5}" srcId="{ABBCCB01-F8A0-4339-BB5B-A8C8DF485523}" destId="{55B6D846-F50E-4434-BA3D-4D9DF6880444}" srcOrd="3" destOrd="0" parTransId="{AF3D1767-0658-4D41-9B50-61C7DAE36473}" sibTransId="{DE47CDA9-105E-4630-8846-04BB32DE4E11}"/>
    <dgm:cxn modelId="{0CCBE689-425D-4C03-AD52-FB7EF5D2698E}" type="presOf" srcId="{BD60562B-8FE5-4C9C-B6CF-B192B1EA175F}" destId="{CC251605-E874-43FE-A2DF-9F3B8A546865}" srcOrd="0" destOrd="0" presId="urn:microsoft.com/office/officeart/2005/8/layout/cycle6"/>
    <dgm:cxn modelId="{F8F20B0E-2E7E-431D-BB3E-02594DBFAD40}" type="presOf" srcId="{8783A60D-5C2E-421E-B7D2-74B8690B91B1}" destId="{6FF3A698-5A41-4022-A039-8755BB84298E}" srcOrd="0" destOrd="0" presId="urn:microsoft.com/office/officeart/2005/8/layout/cycle6"/>
    <dgm:cxn modelId="{3154CE08-F14C-4C28-8ABA-586C92D020CD}" srcId="{ABBCCB01-F8A0-4339-BB5B-A8C8DF485523}" destId="{6569A760-E1A3-4516-BCA5-77FAF8A3EE86}" srcOrd="4" destOrd="0" parTransId="{4C0E279E-3C8B-4FB5-B6F1-28A366FA507E}" sibTransId="{42BD4AAC-7ECA-4561-99D0-07D891317BD3}"/>
    <dgm:cxn modelId="{5BB960C7-91A7-42D9-BE83-A35625657CA7}" type="presOf" srcId="{42BD4AAC-7ECA-4561-99D0-07D891317BD3}" destId="{FE36B988-E342-4A79-8E2E-B8A958A6DF6C}" srcOrd="0" destOrd="0" presId="urn:microsoft.com/office/officeart/2005/8/layout/cycle6"/>
    <dgm:cxn modelId="{01C496BF-AB43-4122-B02C-C390F5F7C504}" type="presOf" srcId="{6569A760-E1A3-4516-BCA5-77FAF8A3EE86}" destId="{E0192D15-2551-4092-923A-67257D4CECE4}" srcOrd="0" destOrd="0" presId="urn:microsoft.com/office/officeart/2005/8/layout/cycle6"/>
    <dgm:cxn modelId="{46CA004C-AA76-49B4-B3C0-839CC8698113}" type="presOf" srcId="{04F67A31-862F-4408-94E5-78EE6A7C5AC3}" destId="{F4B46377-F460-45E8-83C2-7CB82860001F}" srcOrd="0" destOrd="0" presId="urn:microsoft.com/office/officeart/2005/8/layout/cycle6"/>
    <dgm:cxn modelId="{413B4209-F51C-4EF0-A3CF-26AA61617E9B}" srcId="{ABBCCB01-F8A0-4339-BB5B-A8C8DF485523}" destId="{04F67A31-862F-4408-94E5-78EE6A7C5AC3}" srcOrd="1" destOrd="0" parTransId="{D12EC67B-F6E3-4ABA-B7FB-71132B55A7EE}" sibTransId="{7DB67CDC-58C2-47B3-A171-B077D0A57641}"/>
    <dgm:cxn modelId="{8DB2F51D-0985-4E8B-8836-39C8AE8FF033}" type="presOf" srcId="{ADB84D33-AA60-48E4-A4BB-3E04BB57F71F}" destId="{7642F824-48E8-4F00-9ACD-D2FAEEE7CCE3}" srcOrd="0" destOrd="0" presId="urn:microsoft.com/office/officeart/2005/8/layout/cycle6"/>
    <dgm:cxn modelId="{7BF8E253-478E-4098-82EB-D8206A7872FC}" srcId="{ABBCCB01-F8A0-4339-BB5B-A8C8DF485523}" destId="{9BABC2A1-FCA8-4CF4-98F4-231603D570BB}" srcOrd="2" destOrd="0" parTransId="{B5CD7012-A59C-4320-BB14-04F3AD72F801}" sibTransId="{ADB84D33-AA60-48E4-A4BB-3E04BB57F71F}"/>
    <dgm:cxn modelId="{43B4377F-820C-4FD4-970F-C7668AE325F7}" type="presOf" srcId="{7DB67CDC-58C2-47B3-A171-B077D0A57641}" destId="{8461577B-7DD0-42F6-90E1-BABA83F9759A}" srcOrd="0" destOrd="0" presId="urn:microsoft.com/office/officeart/2005/8/layout/cycle6"/>
    <dgm:cxn modelId="{FC27F208-AC98-4F01-9967-0A4D8CF6627C}" type="presOf" srcId="{9BABC2A1-FCA8-4CF4-98F4-231603D570BB}" destId="{5B928472-76D1-43C4-AEB9-D3AD995728A0}" srcOrd="0" destOrd="0" presId="urn:microsoft.com/office/officeart/2005/8/layout/cycle6"/>
    <dgm:cxn modelId="{AA461B84-4281-45F8-8896-5A1E98E99251}" type="presOf" srcId="{ABBCCB01-F8A0-4339-BB5B-A8C8DF485523}" destId="{0B9A92E7-810C-4EAB-BCF1-7440AFE57437}" srcOrd="0" destOrd="0" presId="urn:microsoft.com/office/officeart/2005/8/layout/cycle6"/>
    <dgm:cxn modelId="{A5A3BEDF-A625-4BA1-B659-348F4BF27388}" srcId="{ABBCCB01-F8A0-4339-BB5B-A8C8DF485523}" destId="{8783A60D-5C2E-421E-B7D2-74B8690B91B1}" srcOrd="0" destOrd="0" parTransId="{3E9533DF-15F3-402B-8257-BBFAFDCA4546}" sibTransId="{BD60562B-8FE5-4C9C-B6CF-B192B1EA175F}"/>
    <dgm:cxn modelId="{9D47A6B9-8ABD-4FCE-AB49-E62FDA7ED73C}" type="presOf" srcId="{55B6D846-F50E-4434-BA3D-4D9DF6880444}" destId="{7C320AAA-2896-4B58-945A-83A00CBF01EA}" srcOrd="0" destOrd="0" presId="urn:microsoft.com/office/officeart/2005/8/layout/cycle6"/>
    <dgm:cxn modelId="{9A297B8D-AD2D-4BC2-B832-1248E0AADD07}" type="presParOf" srcId="{0B9A92E7-810C-4EAB-BCF1-7440AFE57437}" destId="{6FF3A698-5A41-4022-A039-8755BB84298E}" srcOrd="0" destOrd="0" presId="urn:microsoft.com/office/officeart/2005/8/layout/cycle6"/>
    <dgm:cxn modelId="{53015E43-F73F-4974-8312-16D329638DE6}" type="presParOf" srcId="{0B9A92E7-810C-4EAB-BCF1-7440AFE57437}" destId="{E670D1C7-F070-478A-9674-6FE29DDA3AC3}" srcOrd="1" destOrd="0" presId="urn:microsoft.com/office/officeart/2005/8/layout/cycle6"/>
    <dgm:cxn modelId="{7C1ECB16-853F-4D65-9B38-838087529E01}" type="presParOf" srcId="{0B9A92E7-810C-4EAB-BCF1-7440AFE57437}" destId="{CC251605-E874-43FE-A2DF-9F3B8A546865}" srcOrd="2" destOrd="0" presId="urn:microsoft.com/office/officeart/2005/8/layout/cycle6"/>
    <dgm:cxn modelId="{5CC3044A-91E2-4F23-9587-54177B5E475E}" type="presParOf" srcId="{0B9A92E7-810C-4EAB-BCF1-7440AFE57437}" destId="{F4B46377-F460-45E8-83C2-7CB82860001F}" srcOrd="3" destOrd="0" presId="urn:microsoft.com/office/officeart/2005/8/layout/cycle6"/>
    <dgm:cxn modelId="{F33C9C0C-C72C-4E9C-83CA-585D98EDAFE5}" type="presParOf" srcId="{0B9A92E7-810C-4EAB-BCF1-7440AFE57437}" destId="{E3B68199-9DBE-4CD5-A7D6-B08E146744D9}" srcOrd="4" destOrd="0" presId="urn:microsoft.com/office/officeart/2005/8/layout/cycle6"/>
    <dgm:cxn modelId="{BC625C23-12D2-440A-AD99-25AC3D412EDB}" type="presParOf" srcId="{0B9A92E7-810C-4EAB-BCF1-7440AFE57437}" destId="{8461577B-7DD0-42F6-90E1-BABA83F9759A}" srcOrd="5" destOrd="0" presId="urn:microsoft.com/office/officeart/2005/8/layout/cycle6"/>
    <dgm:cxn modelId="{1FBCAD0B-185D-4D75-BC72-1E4A6BADF057}" type="presParOf" srcId="{0B9A92E7-810C-4EAB-BCF1-7440AFE57437}" destId="{5B928472-76D1-43C4-AEB9-D3AD995728A0}" srcOrd="6" destOrd="0" presId="urn:microsoft.com/office/officeart/2005/8/layout/cycle6"/>
    <dgm:cxn modelId="{FD5D7EB6-65F5-47BF-BF9F-BF6011111D4E}" type="presParOf" srcId="{0B9A92E7-810C-4EAB-BCF1-7440AFE57437}" destId="{ECF20AC3-9A86-4EC6-8B25-5B8DB1FAF32A}" srcOrd="7" destOrd="0" presId="urn:microsoft.com/office/officeart/2005/8/layout/cycle6"/>
    <dgm:cxn modelId="{9301F98D-F5A7-43B7-8410-9A656930364C}" type="presParOf" srcId="{0B9A92E7-810C-4EAB-BCF1-7440AFE57437}" destId="{7642F824-48E8-4F00-9ACD-D2FAEEE7CCE3}" srcOrd="8" destOrd="0" presId="urn:microsoft.com/office/officeart/2005/8/layout/cycle6"/>
    <dgm:cxn modelId="{122DF1FD-752C-4A18-8D99-191093058283}" type="presParOf" srcId="{0B9A92E7-810C-4EAB-BCF1-7440AFE57437}" destId="{7C320AAA-2896-4B58-945A-83A00CBF01EA}" srcOrd="9" destOrd="0" presId="urn:microsoft.com/office/officeart/2005/8/layout/cycle6"/>
    <dgm:cxn modelId="{3C453FD9-CF8E-436F-A7E0-2AB84719007E}" type="presParOf" srcId="{0B9A92E7-810C-4EAB-BCF1-7440AFE57437}" destId="{A89B914F-D51E-4D45-8C45-940743D0DBE0}" srcOrd="10" destOrd="0" presId="urn:microsoft.com/office/officeart/2005/8/layout/cycle6"/>
    <dgm:cxn modelId="{C0868F87-225F-4D75-ACBE-3ED36718BB05}" type="presParOf" srcId="{0B9A92E7-810C-4EAB-BCF1-7440AFE57437}" destId="{3530EACD-4ACE-49F8-B2A6-DBC96A3E2948}" srcOrd="11" destOrd="0" presId="urn:microsoft.com/office/officeart/2005/8/layout/cycle6"/>
    <dgm:cxn modelId="{976607D7-44D6-4C5F-8192-296808054734}" type="presParOf" srcId="{0B9A92E7-810C-4EAB-BCF1-7440AFE57437}" destId="{E0192D15-2551-4092-923A-67257D4CECE4}" srcOrd="12" destOrd="0" presId="urn:microsoft.com/office/officeart/2005/8/layout/cycle6"/>
    <dgm:cxn modelId="{854C1EA8-4F7E-455E-A62A-56F5E554A5EF}" type="presParOf" srcId="{0B9A92E7-810C-4EAB-BCF1-7440AFE57437}" destId="{CEA3E2DC-5298-4231-B734-2A45156ACEB1}" srcOrd="13" destOrd="0" presId="urn:microsoft.com/office/officeart/2005/8/layout/cycle6"/>
    <dgm:cxn modelId="{A52C5C32-BFA0-4FAB-8E42-6EF917C73ED0}" type="presParOf" srcId="{0B9A92E7-810C-4EAB-BCF1-7440AFE57437}" destId="{FE36B988-E342-4A79-8E2E-B8A958A6DF6C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F1C088-1AE5-43D8-973D-D005CA88DBC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2379478-0F54-441C-871A-CF99C7782006}">
      <dgm:prSet phldrT="[Metin]"/>
      <dgm:spPr/>
      <dgm:t>
        <a:bodyPr/>
        <a:lstStyle/>
        <a:p>
          <a:r>
            <a:rPr lang="tr-TR" dirty="0" smtClean="0"/>
            <a:t>KIRILMA </a:t>
          </a:r>
          <a:endParaRPr lang="tr-TR" dirty="0"/>
        </a:p>
      </dgm:t>
    </dgm:pt>
    <dgm:pt modelId="{DFF28267-A4CE-4CA8-88A2-B47633584BE1}" type="parTrans" cxnId="{47B9B6CE-B58F-4A90-B362-C35FA181C2E4}">
      <dgm:prSet/>
      <dgm:spPr/>
      <dgm:t>
        <a:bodyPr/>
        <a:lstStyle/>
        <a:p>
          <a:endParaRPr lang="tr-TR"/>
        </a:p>
      </dgm:t>
    </dgm:pt>
    <dgm:pt modelId="{B35E6000-C9C4-4A64-9113-D92D485BFEC9}" type="sibTrans" cxnId="{47B9B6CE-B58F-4A90-B362-C35FA181C2E4}">
      <dgm:prSet/>
      <dgm:spPr/>
      <dgm:t>
        <a:bodyPr/>
        <a:lstStyle/>
        <a:p>
          <a:endParaRPr lang="tr-TR"/>
        </a:p>
      </dgm:t>
    </dgm:pt>
    <dgm:pt modelId="{7E63EF51-6E84-42B7-B287-07922F976D15}">
      <dgm:prSet phldrT="[Metin]"/>
      <dgm:spPr/>
      <dgm:t>
        <a:bodyPr/>
        <a:lstStyle/>
        <a:p>
          <a:r>
            <a:rPr lang="tr-TR" dirty="0" smtClean="0"/>
            <a:t>ALINMA</a:t>
          </a:r>
          <a:endParaRPr lang="tr-TR" dirty="0"/>
        </a:p>
      </dgm:t>
    </dgm:pt>
    <dgm:pt modelId="{5FD4F299-8938-46CF-837A-30FB7ED21F44}" type="parTrans" cxnId="{44096EFB-C00F-4A55-98D5-82A4A375B4A3}">
      <dgm:prSet/>
      <dgm:spPr/>
      <dgm:t>
        <a:bodyPr/>
        <a:lstStyle/>
        <a:p>
          <a:endParaRPr lang="tr-TR"/>
        </a:p>
      </dgm:t>
    </dgm:pt>
    <dgm:pt modelId="{641A6310-6EA2-41FB-AA1C-9D4DFAA4A724}" type="sibTrans" cxnId="{44096EFB-C00F-4A55-98D5-82A4A375B4A3}">
      <dgm:prSet/>
      <dgm:spPr/>
      <dgm:t>
        <a:bodyPr/>
        <a:lstStyle/>
        <a:p>
          <a:endParaRPr lang="tr-TR"/>
        </a:p>
      </dgm:t>
    </dgm:pt>
    <dgm:pt modelId="{D349BADB-D2F6-45CF-BE64-E22DE0A64E23}">
      <dgm:prSet phldrT="[Metin]"/>
      <dgm:spPr/>
      <dgm:t>
        <a:bodyPr/>
        <a:lstStyle/>
        <a:p>
          <a:r>
            <a:rPr lang="tr-TR" dirty="0" smtClean="0"/>
            <a:t>KAYGI</a:t>
          </a:r>
          <a:endParaRPr lang="tr-TR" dirty="0"/>
        </a:p>
      </dgm:t>
    </dgm:pt>
    <dgm:pt modelId="{7E834DC3-B02A-43DF-AB8C-04CCC311328B}" type="parTrans" cxnId="{C6265196-B12A-4F63-9CD4-D1967C958DD9}">
      <dgm:prSet/>
      <dgm:spPr/>
      <dgm:t>
        <a:bodyPr/>
        <a:lstStyle/>
        <a:p>
          <a:endParaRPr lang="tr-TR"/>
        </a:p>
      </dgm:t>
    </dgm:pt>
    <dgm:pt modelId="{AFF056B6-2EBB-476C-9957-CABBA6372BEB}" type="sibTrans" cxnId="{C6265196-B12A-4F63-9CD4-D1967C958DD9}">
      <dgm:prSet/>
      <dgm:spPr/>
      <dgm:t>
        <a:bodyPr/>
        <a:lstStyle/>
        <a:p>
          <a:endParaRPr lang="tr-TR"/>
        </a:p>
      </dgm:t>
    </dgm:pt>
    <dgm:pt modelId="{FFE8C30C-983F-4A63-9D2F-3EF64D7077B0}" type="pres">
      <dgm:prSet presAssocID="{D0F1C088-1AE5-43D8-973D-D005CA88DBC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79602CB-7C4D-4001-BA20-0D8CB7691877}" type="pres">
      <dgm:prSet presAssocID="{D2379478-0F54-441C-871A-CF99C7782006}" presName="parentLin" presStyleCnt="0"/>
      <dgm:spPr/>
    </dgm:pt>
    <dgm:pt modelId="{3D90E851-6577-47E0-B1FE-2686D94CD51A}" type="pres">
      <dgm:prSet presAssocID="{D2379478-0F54-441C-871A-CF99C7782006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3EE337C8-87E3-4EF6-9545-3CBC665CEC3E}" type="pres">
      <dgm:prSet presAssocID="{D2379478-0F54-441C-871A-CF99C778200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3981ADE-5DA3-44A1-BC3E-546525A7DC9C}" type="pres">
      <dgm:prSet presAssocID="{D2379478-0F54-441C-871A-CF99C7782006}" presName="negativeSpace" presStyleCnt="0"/>
      <dgm:spPr/>
    </dgm:pt>
    <dgm:pt modelId="{008890FA-0C61-4109-9277-93B51C2B687E}" type="pres">
      <dgm:prSet presAssocID="{D2379478-0F54-441C-871A-CF99C7782006}" presName="childText" presStyleLbl="conFgAcc1" presStyleIdx="0" presStyleCnt="3">
        <dgm:presLayoutVars>
          <dgm:bulletEnabled val="1"/>
        </dgm:presLayoutVars>
      </dgm:prSet>
      <dgm:spPr/>
    </dgm:pt>
    <dgm:pt modelId="{15CE9BB3-20B9-45AB-A073-297A8C79D6EA}" type="pres">
      <dgm:prSet presAssocID="{B35E6000-C9C4-4A64-9113-D92D485BFEC9}" presName="spaceBetweenRectangles" presStyleCnt="0"/>
      <dgm:spPr/>
    </dgm:pt>
    <dgm:pt modelId="{C28557CD-4C30-4A84-9B90-B46CACEB5969}" type="pres">
      <dgm:prSet presAssocID="{7E63EF51-6E84-42B7-B287-07922F976D15}" presName="parentLin" presStyleCnt="0"/>
      <dgm:spPr/>
    </dgm:pt>
    <dgm:pt modelId="{79116461-0FD9-4C4C-89A6-53EA1736A780}" type="pres">
      <dgm:prSet presAssocID="{7E63EF51-6E84-42B7-B287-07922F976D15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19870391-D342-4934-AAF3-CA0DF8C9A776}" type="pres">
      <dgm:prSet presAssocID="{7E63EF51-6E84-42B7-B287-07922F976D1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C8BCED3-5857-4A8F-8D1C-EF956363D8BB}" type="pres">
      <dgm:prSet presAssocID="{7E63EF51-6E84-42B7-B287-07922F976D15}" presName="negativeSpace" presStyleCnt="0"/>
      <dgm:spPr/>
    </dgm:pt>
    <dgm:pt modelId="{F6885EB7-1CEE-4B5D-BDDA-F6382C8404DF}" type="pres">
      <dgm:prSet presAssocID="{7E63EF51-6E84-42B7-B287-07922F976D15}" presName="childText" presStyleLbl="conFgAcc1" presStyleIdx="1" presStyleCnt="3">
        <dgm:presLayoutVars>
          <dgm:bulletEnabled val="1"/>
        </dgm:presLayoutVars>
      </dgm:prSet>
      <dgm:spPr/>
    </dgm:pt>
    <dgm:pt modelId="{01247548-38B2-4A55-8166-CEA8C5B17CF1}" type="pres">
      <dgm:prSet presAssocID="{641A6310-6EA2-41FB-AA1C-9D4DFAA4A724}" presName="spaceBetweenRectangles" presStyleCnt="0"/>
      <dgm:spPr/>
    </dgm:pt>
    <dgm:pt modelId="{E39BE671-B4AA-4C0D-AB5A-17FEC3D8DE53}" type="pres">
      <dgm:prSet presAssocID="{D349BADB-D2F6-45CF-BE64-E22DE0A64E23}" presName="parentLin" presStyleCnt="0"/>
      <dgm:spPr/>
    </dgm:pt>
    <dgm:pt modelId="{5573D596-F240-46A2-B995-AFABD019C8D0}" type="pres">
      <dgm:prSet presAssocID="{D349BADB-D2F6-45CF-BE64-E22DE0A64E23}" presName="parentLeftMargin" presStyleLbl="node1" presStyleIdx="1" presStyleCnt="3"/>
      <dgm:spPr/>
      <dgm:t>
        <a:bodyPr/>
        <a:lstStyle/>
        <a:p>
          <a:endParaRPr lang="tr-TR"/>
        </a:p>
      </dgm:t>
    </dgm:pt>
    <dgm:pt modelId="{DA3FD068-B77E-4599-91C1-1B3D258F8498}" type="pres">
      <dgm:prSet presAssocID="{D349BADB-D2F6-45CF-BE64-E22DE0A64E2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48A216C-F330-4B83-88BA-28413AE1B17B}" type="pres">
      <dgm:prSet presAssocID="{D349BADB-D2F6-45CF-BE64-E22DE0A64E23}" presName="negativeSpace" presStyleCnt="0"/>
      <dgm:spPr/>
    </dgm:pt>
    <dgm:pt modelId="{7AEED88C-920B-430A-8F20-663DAED82998}" type="pres">
      <dgm:prSet presAssocID="{D349BADB-D2F6-45CF-BE64-E22DE0A64E2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7BBF667-AA6E-4879-810A-324655338C5A}" type="presOf" srcId="{D2379478-0F54-441C-871A-CF99C7782006}" destId="{3EE337C8-87E3-4EF6-9545-3CBC665CEC3E}" srcOrd="1" destOrd="0" presId="urn:microsoft.com/office/officeart/2005/8/layout/list1"/>
    <dgm:cxn modelId="{47B9B6CE-B58F-4A90-B362-C35FA181C2E4}" srcId="{D0F1C088-1AE5-43D8-973D-D005CA88DBCB}" destId="{D2379478-0F54-441C-871A-CF99C7782006}" srcOrd="0" destOrd="0" parTransId="{DFF28267-A4CE-4CA8-88A2-B47633584BE1}" sibTransId="{B35E6000-C9C4-4A64-9113-D92D485BFEC9}"/>
    <dgm:cxn modelId="{C6265196-B12A-4F63-9CD4-D1967C958DD9}" srcId="{D0F1C088-1AE5-43D8-973D-D005CA88DBCB}" destId="{D349BADB-D2F6-45CF-BE64-E22DE0A64E23}" srcOrd="2" destOrd="0" parTransId="{7E834DC3-B02A-43DF-AB8C-04CCC311328B}" sibTransId="{AFF056B6-2EBB-476C-9957-CABBA6372BEB}"/>
    <dgm:cxn modelId="{B295A337-35FD-49B9-8AFF-2B5B4A0E276F}" type="presOf" srcId="{D2379478-0F54-441C-871A-CF99C7782006}" destId="{3D90E851-6577-47E0-B1FE-2686D94CD51A}" srcOrd="0" destOrd="0" presId="urn:microsoft.com/office/officeart/2005/8/layout/list1"/>
    <dgm:cxn modelId="{D0C49E0C-812A-4518-9EAD-E493E0876B52}" type="presOf" srcId="{D349BADB-D2F6-45CF-BE64-E22DE0A64E23}" destId="{5573D596-F240-46A2-B995-AFABD019C8D0}" srcOrd="0" destOrd="0" presId="urn:microsoft.com/office/officeart/2005/8/layout/list1"/>
    <dgm:cxn modelId="{7DD76418-4410-4881-8003-155FCDB3050E}" type="presOf" srcId="{7E63EF51-6E84-42B7-B287-07922F976D15}" destId="{79116461-0FD9-4C4C-89A6-53EA1736A780}" srcOrd="0" destOrd="0" presId="urn:microsoft.com/office/officeart/2005/8/layout/list1"/>
    <dgm:cxn modelId="{537EF829-A48D-44FA-93DA-6FD63AB3ADD1}" type="presOf" srcId="{7E63EF51-6E84-42B7-B287-07922F976D15}" destId="{19870391-D342-4934-AAF3-CA0DF8C9A776}" srcOrd="1" destOrd="0" presId="urn:microsoft.com/office/officeart/2005/8/layout/list1"/>
    <dgm:cxn modelId="{44096EFB-C00F-4A55-98D5-82A4A375B4A3}" srcId="{D0F1C088-1AE5-43D8-973D-D005CA88DBCB}" destId="{7E63EF51-6E84-42B7-B287-07922F976D15}" srcOrd="1" destOrd="0" parTransId="{5FD4F299-8938-46CF-837A-30FB7ED21F44}" sibTransId="{641A6310-6EA2-41FB-AA1C-9D4DFAA4A724}"/>
    <dgm:cxn modelId="{CC7A32A6-D3B0-4B1B-B9E9-5CC68CF80DA6}" type="presOf" srcId="{D0F1C088-1AE5-43D8-973D-D005CA88DBCB}" destId="{FFE8C30C-983F-4A63-9D2F-3EF64D7077B0}" srcOrd="0" destOrd="0" presId="urn:microsoft.com/office/officeart/2005/8/layout/list1"/>
    <dgm:cxn modelId="{8C288FD5-1CBF-449F-8FAB-ED631B01F2BC}" type="presOf" srcId="{D349BADB-D2F6-45CF-BE64-E22DE0A64E23}" destId="{DA3FD068-B77E-4599-91C1-1B3D258F8498}" srcOrd="1" destOrd="0" presId="urn:microsoft.com/office/officeart/2005/8/layout/list1"/>
    <dgm:cxn modelId="{7C947BFE-2158-409E-B20B-260FE953153C}" type="presParOf" srcId="{FFE8C30C-983F-4A63-9D2F-3EF64D7077B0}" destId="{279602CB-7C4D-4001-BA20-0D8CB7691877}" srcOrd="0" destOrd="0" presId="urn:microsoft.com/office/officeart/2005/8/layout/list1"/>
    <dgm:cxn modelId="{4AFAA251-17F9-4879-9659-E3D0AA8AE802}" type="presParOf" srcId="{279602CB-7C4D-4001-BA20-0D8CB7691877}" destId="{3D90E851-6577-47E0-B1FE-2686D94CD51A}" srcOrd="0" destOrd="0" presId="urn:microsoft.com/office/officeart/2005/8/layout/list1"/>
    <dgm:cxn modelId="{1C7C2176-0FEA-48CA-B4B0-E3AFFEEFBF00}" type="presParOf" srcId="{279602CB-7C4D-4001-BA20-0D8CB7691877}" destId="{3EE337C8-87E3-4EF6-9545-3CBC665CEC3E}" srcOrd="1" destOrd="0" presId="urn:microsoft.com/office/officeart/2005/8/layout/list1"/>
    <dgm:cxn modelId="{C2F08C06-2405-43D0-A7E8-203727373C5F}" type="presParOf" srcId="{FFE8C30C-983F-4A63-9D2F-3EF64D7077B0}" destId="{B3981ADE-5DA3-44A1-BC3E-546525A7DC9C}" srcOrd="1" destOrd="0" presId="urn:microsoft.com/office/officeart/2005/8/layout/list1"/>
    <dgm:cxn modelId="{1166F722-2400-4D01-818C-2CF7E0F5D5A6}" type="presParOf" srcId="{FFE8C30C-983F-4A63-9D2F-3EF64D7077B0}" destId="{008890FA-0C61-4109-9277-93B51C2B687E}" srcOrd="2" destOrd="0" presId="urn:microsoft.com/office/officeart/2005/8/layout/list1"/>
    <dgm:cxn modelId="{376863A9-D76B-4045-8CF3-75AA0DEF3F57}" type="presParOf" srcId="{FFE8C30C-983F-4A63-9D2F-3EF64D7077B0}" destId="{15CE9BB3-20B9-45AB-A073-297A8C79D6EA}" srcOrd="3" destOrd="0" presId="urn:microsoft.com/office/officeart/2005/8/layout/list1"/>
    <dgm:cxn modelId="{16A257DC-CF83-4348-BC62-56DB3DCAAE52}" type="presParOf" srcId="{FFE8C30C-983F-4A63-9D2F-3EF64D7077B0}" destId="{C28557CD-4C30-4A84-9B90-B46CACEB5969}" srcOrd="4" destOrd="0" presId="urn:microsoft.com/office/officeart/2005/8/layout/list1"/>
    <dgm:cxn modelId="{9D3C6633-5A31-4140-A663-36584AC2F8F5}" type="presParOf" srcId="{C28557CD-4C30-4A84-9B90-B46CACEB5969}" destId="{79116461-0FD9-4C4C-89A6-53EA1736A780}" srcOrd="0" destOrd="0" presId="urn:microsoft.com/office/officeart/2005/8/layout/list1"/>
    <dgm:cxn modelId="{11AD1666-AE84-4B9D-854E-85F6BE5B81BB}" type="presParOf" srcId="{C28557CD-4C30-4A84-9B90-B46CACEB5969}" destId="{19870391-D342-4934-AAF3-CA0DF8C9A776}" srcOrd="1" destOrd="0" presId="urn:microsoft.com/office/officeart/2005/8/layout/list1"/>
    <dgm:cxn modelId="{5DB32F2C-1085-42B5-AC40-EAE30500982F}" type="presParOf" srcId="{FFE8C30C-983F-4A63-9D2F-3EF64D7077B0}" destId="{3C8BCED3-5857-4A8F-8D1C-EF956363D8BB}" srcOrd="5" destOrd="0" presId="urn:microsoft.com/office/officeart/2005/8/layout/list1"/>
    <dgm:cxn modelId="{AB17F656-B19A-4F2B-9B96-2400319E826C}" type="presParOf" srcId="{FFE8C30C-983F-4A63-9D2F-3EF64D7077B0}" destId="{F6885EB7-1CEE-4B5D-BDDA-F6382C8404DF}" srcOrd="6" destOrd="0" presId="urn:microsoft.com/office/officeart/2005/8/layout/list1"/>
    <dgm:cxn modelId="{D8E79408-24AE-45BB-BD93-10599C5BDA99}" type="presParOf" srcId="{FFE8C30C-983F-4A63-9D2F-3EF64D7077B0}" destId="{01247548-38B2-4A55-8166-CEA8C5B17CF1}" srcOrd="7" destOrd="0" presId="urn:microsoft.com/office/officeart/2005/8/layout/list1"/>
    <dgm:cxn modelId="{808C53DA-F683-46F8-B071-EC6369D43DCA}" type="presParOf" srcId="{FFE8C30C-983F-4A63-9D2F-3EF64D7077B0}" destId="{E39BE671-B4AA-4C0D-AB5A-17FEC3D8DE53}" srcOrd="8" destOrd="0" presId="urn:microsoft.com/office/officeart/2005/8/layout/list1"/>
    <dgm:cxn modelId="{D4755767-277A-47A3-9B8A-1666DBBDF113}" type="presParOf" srcId="{E39BE671-B4AA-4C0D-AB5A-17FEC3D8DE53}" destId="{5573D596-F240-46A2-B995-AFABD019C8D0}" srcOrd="0" destOrd="0" presId="urn:microsoft.com/office/officeart/2005/8/layout/list1"/>
    <dgm:cxn modelId="{0ACE464B-4A69-4080-9268-A34A29E936FA}" type="presParOf" srcId="{E39BE671-B4AA-4C0D-AB5A-17FEC3D8DE53}" destId="{DA3FD068-B77E-4599-91C1-1B3D258F8498}" srcOrd="1" destOrd="0" presId="urn:microsoft.com/office/officeart/2005/8/layout/list1"/>
    <dgm:cxn modelId="{D16F70AE-E97A-417B-B24D-3D74D380D6F6}" type="presParOf" srcId="{FFE8C30C-983F-4A63-9D2F-3EF64D7077B0}" destId="{548A216C-F330-4B83-88BA-28413AE1B17B}" srcOrd="9" destOrd="0" presId="urn:microsoft.com/office/officeart/2005/8/layout/list1"/>
    <dgm:cxn modelId="{A604B6A7-FBCE-4C65-8E4B-0FF87B6EE79A}" type="presParOf" srcId="{FFE8C30C-983F-4A63-9D2F-3EF64D7077B0}" destId="{7AEED88C-920B-430A-8F20-663DAED8299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036CF6-20D8-4B50-9335-7F7CF68DD03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F029529-BAD1-4FFF-9516-AD5B3D4E52D6}">
      <dgm:prSet phldrT="[Metin]" custT="1"/>
      <dgm:spPr/>
      <dgm:t>
        <a:bodyPr/>
        <a:lstStyle/>
        <a:p>
          <a:r>
            <a:rPr lang="tr-TR" sz="1800" dirty="0" smtClean="0"/>
            <a:t>DURUM</a:t>
          </a:r>
          <a:endParaRPr lang="tr-TR" sz="1800" dirty="0"/>
        </a:p>
      </dgm:t>
    </dgm:pt>
    <dgm:pt modelId="{9E59E5BB-BDDA-4C83-8065-7105C00E2F7F}" type="parTrans" cxnId="{057D350C-9BC6-4F2A-B991-225AD95589A9}">
      <dgm:prSet/>
      <dgm:spPr/>
      <dgm:t>
        <a:bodyPr/>
        <a:lstStyle/>
        <a:p>
          <a:endParaRPr lang="tr-TR"/>
        </a:p>
      </dgm:t>
    </dgm:pt>
    <dgm:pt modelId="{F990C326-DDC2-49D2-8BDF-79772D9F294A}" type="sibTrans" cxnId="{057D350C-9BC6-4F2A-B991-225AD95589A9}">
      <dgm:prSet/>
      <dgm:spPr/>
      <dgm:t>
        <a:bodyPr/>
        <a:lstStyle/>
        <a:p>
          <a:endParaRPr lang="tr-TR"/>
        </a:p>
      </dgm:t>
    </dgm:pt>
    <dgm:pt modelId="{22E104CD-1727-4107-A4AE-A6CCFAB9EBA7}">
      <dgm:prSet phldrT="[Metin]" custT="1"/>
      <dgm:spPr/>
      <dgm:t>
        <a:bodyPr/>
        <a:lstStyle/>
        <a:p>
          <a:r>
            <a:rPr lang="tr-TR" sz="1200" dirty="0" smtClean="0"/>
            <a:t>OTOMATİK DÜŞÜNCE</a:t>
          </a:r>
          <a:endParaRPr lang="tr-TR" sz="1200" dirty="0"/>
        </a:p>
      </dgm:t>
    </dgm:pt>
    <dgm:pt modelId="{0EE4B8C7-DDD7-4DA3-8582-1FEA51ADF7AD}" type="parTrans" cxnId="{9B9DE437-FDC8-4B4F-9E50-9A5706D3123B}">
      <dgm:prSet/>
      <dgm:spPr/>
      <dgm:t>
        <a:bodyPr/>
        <a:lstStyle/>
        <a:p>
          <a:endParaRPr lang="tr-TR"/>
        </a:p>
      </dgm:t>
    </dgm:pt>
    <dgm:pt modelId="{10864F65-4A3B-4B54-8493-1F5DD1170CFB}" type="sibTrans" cxnId="{9B9DE437-FDC8-4B4F-9E50-9A5706D3123B}">
      <dgm:prSet/>
      <dgm:spPr/>
      <dgm:t>
        <a:bodyPr/>
        <a:lstStyle/>
        <a:p>
          <a:endParaRPr lang="tr-TR"/>
        </a:p>
      </dgm:t>
    </dgm:pt>
    <dgm:pt modelId="{9A4D80F1-5963-4CFA-9DBC-7262881B346E}">
      <dgm:prSet phldrT="[Metin]" custT="1"/>
      <dgm:spPr/>
      <dgm:t>
        <a:bodyPr/>
        <a:lstStyle/>
        <a:p>
          <a:r>
            <a:rPr lang="tr-TR" sz="1800" dirty="0" smtClean="0"/>
            <a:t>DUYGU</a:t>
          </a:r>
          <a:endParaRPr lang="tr-TR" sz="1800" dirty="0"/>
        </a:p>
      </dgm:t>
    </dgm:pt>
    <dgm:pt modelId="{582EEDE5-F945-4064-8506-DF5384A4CD66}" type="parTrans" cxnId="{F6014BB9-A505-4F5B-977E-F3AA126AA617}">
      <dgm:prSet/>
      <dgm:spPr/>
      <dgm:t>
        <a:bodyPr/>
        <a:lstStyle/>
        <a:p>
          <a:endParaRPr lang="tr-TR"/>
        </a:p>
      </dgm:t>
    </dgm:pt>
    <dgm:pt modelId="{0E7707A1-4597-4395-883F-21A5F6FF2314}" type="sibTrans" cxnId="{F6014BB9-A505-4F5B-977E-F3AA126AA617}">
      <dgm:prSet/>
      <dgm:spPr/>
      <dgm:t>
        <a:bodyPr/>
        <a:lstStyle/>
        <a:p>
          <a:endParaRPr lang="tr-TR"/>
        </a:p>
      </dgm:t>
    </dgm:pt>
    <dgm:pt modelId="{9C8C8CCF-7F4F-4EEA-A02D-35A7A20B9ACE}">
      <dgm:prSet phldrT="[Metin]" custT="1"/>
      <dgm:spPr/>
      <dgm:t>
        <a:bodyPr/>
        <a:lstStyle/>
        <a:p>
          <a:r>
            <a:rPr lang="tr-TR" sz="1200" dirty="0" smtClean="0"/>
            <a:t>DAVRANIŞ</a:t>
          </a:r>
          <a:endParaRPr lang="tr-TR" sz="1200" dirty="0"/>
        </a:p>
      </dgm:t>
    </dgm:pt>
    <dgm:pt modelId="{E4D3CD0A-887D-44B0-AAC0-3B6677D80627}" type="parTrans" cxnId="{1BE4367F-C6AD-4C25-8551-7A84B0D5E6C0}">
      <dgm:prSet/>
      <dgm:spPr/>
      <dgm:t>
        <a:bodyPr/>
        <a:lstStyle/>
        <a:p>
          <a:endParaRPr lang="tr-TR"/>
        </a:p>
      </dgm:t>
    </dgm:pt>
    <dgm:pt modelId="{B70C38F7-80B8-4997-90E5-62DD4C3E0D97}" type="sibTrans" cxnId="{1BE4367F-C6AD-4C25-8551-7A84B0D5E6C0}">
      <dgm:prSet/>
      <dgm:spPr/>
      <dgm:t>
        <a:bodyPr/>
        <a:lstStyle/>
        <a:p>
          <a:endParaRPr lang="tr-TR"/>
        </a:p>
      </dgm:t>
    </dgm:pt>
    <dgm:pt modelId="{0A2F990F-934C-4406-92EF-9EA26AC31EE2}">
      <dgm:prSet phldrT="[Metin]"/>
      <dgm:spPr/>
      <dgm:t>
        <a:bodyPr/>
        <a:lstStyle/>
        <a:p>
          <a:r>
            <a:rPr lang="tr-TR" dirty="0" smtClean="0"/>
            <a:t>FİZYOLOJİK</a:t>
          </a:r>
        </a:p>
        <a:p>
          <a:r>
            <a:rPr lang="tr-TR" dirty="0" smtClean="0"/>
            <a:t>TEPKİ</a:t>
          </a:r>
          <a:endParaRPr lang="tr-TR" dirty="0"/>
        </a:p>
      </dgm:t>
    </dgm:pt>
    <dgm:pt modelId="{346DDDF8-54FE-479D-A11C-2D40D8325642}" type="parTrans" cxnId="{F24007E7-362E-4643-81E5-91B520216E64}">
      <dgm:prSet/>
      <dgm:spPr/>
      <dgm:t>
        <a:bodyPr/>
        <a:lstStyle/>
        <a:p>
          <a:endParaRPr lang="tr-TR"/>
        </a:p>
      </dgm:t>
    </dgm:pt>
    <dgm:pt modelId="{44A7EAA8-68E8-4BC1-985E-5C71C961FEA6}" type="sibTrans" cxnId="{F24007E7-362E-4643-81E5-91B520216E64}">
      <dgm:prSet/>
      <dgm:spPr/>
      <dgm:t>
        <a:bodyPr/>
        <a:lstStyle/>
        <a:p>
          <a:endParaRPr lang="tr-TR"/>
        </a:p>
      </dgm:t>
    </dgm:pt>
    <dgm:pt modelId="{6543B73E-043B-4518-BE0E-2544E6907DD6}" type="pres">
      <dgm:prSet presAssocID="{AC036CF6-20D8-4B50-9335-7F7CF68DD03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198376E-B373-4145-89C1-51C3DD68F60A}" type="pres">
      <dgm:prSet presAssocID="{7F029529-BAD1-4FFF-9516-AD5B3D4E52D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7EFD8BF-80AE-4E0A-88EF-AA4FF446EFF1}" type="pres">
      <dgm:prSet presAssocID="{F990C326-DDC2-49D2-8BDF-79772D9F294A}" presName="sibTrans" presStyleLbl="sibTrans2D1" presStyleIdx="0" presStyleCnt="5"/>
      <dgm:spPr/>
      <dgm:t>
        <a:bodyPr/>
        <a:lstStyle/>
        <a:p>
          <a:endParaRPr lang="tr-TR"/>
        </a:p>
      </dgm:t>
    </dgm:pt>
    <dgm:pt modelId="{03166801-2CA7-48B3-A6E7-3DD8DCAA2B7C}" type="pres">
      <dgm:prSet presAssocID="{F990C326-DDC2-49D2-8BDF-79772D9F294A}" presName="connectorText" presStyleLbl="sibTrans2D1" presStyleIdx="0" presStyleCnt="5"/>
      <dgm:spPr/>
      <dgm:t>
        <a:bodyPr/>
        <a:lstStyle/>
        <a:p>
          <a:endParaRPr lang="tr-TR"/>
        </a:p>
      </dgm:t>
    </dgm:pt>
    <dgm:pt modelId="{8AEAF769-6826-44A9-9F98-59BA777924D2}" type="pres">
      <dgm:prSet presAssocID="{22E104CD-1727-4107-A4AE-A6CCFAB9EBA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DC48F6B-F06E-4629-BB36-DBF4CF452E9D}" type="pres">
      <dgm:prSet presAssocID="{10864F65-4A3B-4B54-8493-1F5DD1170CFB}" presName="sibTrans" presStyleLbl="sibTrans2D1" presStyleIdx="1" presStyleCnt="5"/>
      <dgm:spPr/>
      <dgm:t>
        <a:bodyPr/>
        <a:lstStyle/>
        <a:p>
          <a:endParaRPr lang="tr-TR"/>
        </a:p>
      </dgm:t>
    </dgm:pt>
    <dgm:pt modelId="{D9647771-8AA6-4DB5-A6B1-1C4709153F1E}" type="pres">
      <dgm:prSet presAssocID="{10864F65-4A3B-4B54-8493-1F5DD1170CFB}" presName="connectorText" presStyleLbl="sibTrans2D1" presStyleIdx="1" presStyleCnt="5"/>
      <dgm:spPr/>
      <dgm:t>
        <a:bodyPr/>
        <a:lstStyle/>
        <a:p>
          <a:endParaRPr lang="tr-TR"/>
        </a:p>
      </dgm:t>
    </dgm:pt>
    <dgm:pt modelId="{22913B57-3F5E-4FF3-BCC9-C1886BE65684}" type="pres">
      <dgm:prSet presAssocID="{9A4D80F1-5963-4CFA-9DBC-7262881B346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650FD82-9A4F-4E4C-AA50-A172D9543306}" type="pres">
      <dgm:prSet presAssocID="{0E7707A1-4597-4395-883F-21A5F6FF2314}" presName="sibTrans" presStyleLbl="sibTrans2D1" presStyleIdx="2" presStyleCnt="5"/>
      <dgm:spPr/>
      <dgm:t>
        <a:bodyPr/>
        <a:lstStyle/>
        <a:p>
          <a:endParaRPr lang="tr-TR"/>
        </a:p>
      </dgm:t>
    </dgm:pt>
    <dgm:pt modelId="{D0E3598C-7903-4508-B2D0-E042AEA11E18}" type="pres">
      <dgm:prSet presAssocID="{0E7707A1-4597-4395-883F-21A5F6FF2314}" presName="connectorText" presStyleLbl="sibTrans2D1" presStyleIdx="2" presStyleCnt="5"/>
      <dgm:spPr/>
      <dgm:t>
        <a:bodyPr/>
        <a:lstStyle/>
        <a:p>
          <a:endParaRPr lang="tr-TR"/>
        </a:p>
      </dgm:t>
    </dgm:pt>
    <dgm:pt modelId="{9FDCC639-4269-4ADC-A7B2-0FCEE698B91D}" type="pres">
      <dgm:prSet presAssocID="{9C8C8CCF-7F4F-4EEA-A02D-35A7A20B9AC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C579BE9-37F4-4344-A646-E2279F29E6D4}" type="pres">
      <dgm:prSet presAssocID="{B70C38F7-80B8-4997-90E5-62DD4C3E0D97}" presName="sibTrans" presStyleLbl="sibTrans2D1" presStyleIdx="3" presStyleCnt="5"/>
      <dgm:spPr/>
      <dgm:t>
        <a:bodyPr/>
        <a:lstStyle/>
        <a:p>
          <a:endParaRPr lang="tr-TR"/>
        </a:p>
      </dgm:t>
    </dgm:pt>
    <dgm:pt modelId="{14FFDD1F-2F8F-4B04-BAA6-D1304B5ADCCF}" type="pres">
      <dgm:prSet presAssocID="{B70C38F7-80B8-4997-90E5-62DD4C3E0D97}" presName="connectorText" presStyleLbl="sibTrans2D1" presStyleIdx="3" presStyleCnt="5"/>
      <dgm:spPr/>
      <dgm:t>
        <a:bodyPr/>
        <a:lstStyle/>
        <a:p>
          <a:endParaRPr lang="tr-TR"/>
        </a:p>
      </dgm:t>
    </dgm:pt>
    <dgm:pt modelId="{5645EA29-E16E-4AAC-B5E2-7AA6F14C91CB}" type="pres">
      <dgm:prSet presAssocID="{0A2F990F-934C-4406-92EF-9EA26AC31EE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29ECD04-24B3-4879-BC77-D63F1C8DFFEC}" type="pres">
      <dgm:prSet presAssocID="{44A7EAA8-68E8-4BC1-985E-5C71C961FEA6}" presName="sibTrans" presStyleLbl="sibTrans2D1" presStyleIdx="4" presStyleCnt="5"/>
      <dgm:spPr/>
      <dgm:t>
        <a:bodyPr/>
        <a:lstStyle/>
        <a:p>
          <a:endParaRPr lang="tr-TR"/>
        </a:p>
      </dgm:t>
    </dgm:pt>
    <dgm:pt modelId="{E5E537CB-10A9-4210-9021-B31AD40906C6}" type="pres">
      <dgm:prSet presAssocID="{44A7EAA8-68E8-4BC1-985E-5C71C961FEA6}" presName="connectorText" presStyleLbl="sibTrans2D1" presStyleIdx="4" presStyleCnt="5"/>
      <dgm:spPr/>
      <dgm:t>
        <a:bodyPr/>
        <a:lstStyle/>
        <a:p>
          <a:endParaRPr lang="tr-TR"/>
        </a:p>
      </dgm:t>
    </dgm:pt>
  </dgm:ptLst>
  <dgm:cxnLst>
    <dgm:cxn modelId="{D44E4007-29E0-424F-A948-FAEE988D5C5D}" type="presOf" srcId="{0E7707A1-4597-4395-883F-21A5F6FF2314}" destId="{6650FD82-9A4F-4E4C-AA50-A172D9543306}" srcOrd="0" destOrd="0" presId="urn:microsoft.com/office/officeart/2005/8/layout/cycle2"/>
    <dgm:cxn modelId="{F7FB2DF6-6287-463D-BB9E-2C818D5400BE}" type="presOf" srcId="{10864F65-4A3B-4B54-8493-1F5DD1170CFB}" destId="{D9647771-8AA6-4DB5-A6B1-1C4709153F1E}" srcOrd="1" destOrd="0" presId="urn:microsoft.com/office/officeart/2005/8/layout/cycle2"/>
    <dgm:cxn modelId="{5029CAED-B798-4902-A8E6-F6E5B40E6ADD}" type="presOf" srcId="{9A4D80F1-5963-4CFA-9DBC-7262881B346E}" destId="{22913B57-3F5E-4FF3-BCC9-C1886BE65684}" srcOrd="0" destOrd="0" presId="urn:microsoft.com/office/officeart/2005/8/layout/cycle2"/>
    <dgm:cxn modelId="{53D496A3-7FC0-4C05-95B3-33B7AA910C70}" type="presOf" srcId="{0E7707A1-4597-4395-883F-21A5F6FF2314}" destId="{D0E3598C-7903-4508-B2D0-E042AEA11E18}" srcOrd="1" destOrd="0" presId="urn:microsoft.com/office/officeart/2005/8/layout/cycle2"/>
    <dgm:cxn modelId="{EB279FC7-9826-4479-9E91-6AA940B4F3B8}" type="presOf" srcId="{44A7EAA8-68E8-4BC1-985E-5C71C961FEA6}" destId="{F29ECD04-24B3-4879-BC77-D63F1C8DFFEC}" srcOrd="0" destOrd="0" presId="urn:microsoft.com/office/officeart/2005/8/layout/cycle2"/>
    <dgm:cxn modelId="{F6014BB9-A505-4F5B-977E-F3AA126AA617}" srcId="{AC036CF6-20D8-4B50-9335-7F7CF68DD030}" destId="{9A4D80F1-5963-4CFA-9DBC-7262881B346E}" srcOrd="2" destOrd="0" parTransId="{582EEDE5-F945-4064-8506-DF5384A4CD66}" sibTransId="{0E7707A1-4597-4395-883F-21A5F6FF2314}"/>
    <dgm:cxn modelId="{D04501C1-E029-4569-A2BF-7E238252FCB2}" type="presOf" srcId="{7F029529-BAD1-4FFF-9516-AD5B3D4E52D6}" destId="{0198376E-B373-4145-89C1-51C3DD68F60A}" srcOrd="0" destOrd="0" presId="urn:microsoft.com/office/officeart/2005/8/layout/cycle2"/>
    <dgm:cxn modelId="{D6237567-310D-4CEC-ABB1-22C6529D1C62}" type="presOf" srcId="{44A7EAA8-68E8-4BC1-985E-5C71C961FEA6}" destId="{E5E537CB-10A9-4210-9021-B31AD40906C6}" srcOrd="1" destOrd="0" presId="urn:microsoft.com/office/officeart/2005/8/layout/cycle2"/>
    <dgm:cxn modelId="{9B9DE437-FDC8-4B4F-9E50-9A5706D3123B}" srcId="{AC036CF6-20D8-4B50-9335-7F7CF68DD030}" destId="{22E104CD-1727-4107-A4AE-A6CCFAB9EBA7}" srcOrd="1" destOrd="0" parTransId="{0EE4B8C7-DDD7-4DA3-8582-1FEA51ADF7AD}" sibTransId="{10864F65-4A3B-4B54-8493-1F5DD1170CFB}"/>
    <dgm:cxn modelId="{39350E4E-6FEC-4895-8AA8-6250FD6ECBB7}" type="presOf" srcId="{B70C38F7-80B8-4997-90E5-62DD4C3E0D97}" destId="{CC579BE9-37F4-4344-A646-E2279F29E6D4}" srcOrd="0" destOrd="0" presId="urn:microsoft.com/office/officeart/2005/8/layout/cycle2"/>
    <dgm:cxn modelId="{057D350C-9BC6-4F2A-B991-225AD95589A9}" srcId="{AC036CF6-20D8-4B50-9335-7F7CF68DD030}" destId="{7F029529-BAD1-4FFF-9516-AD5B3D4E52D6}" srcOrd="0" destOrd="0" parTransId="{9E59E5BB-BDDA-4C83-8065-7105C00E2F7F}" sibTransId="{F990C326-DDC2-49D2-8BDF-79772D9F294A}"/>
    <dgm:cxn modelId="{98168EE9-D1CB-4810-8A45-2B75403BE7F8}" type="presOf" srcId="{F990C326-DDC2-49D2-8BDF-79772D9F294A}" destId="{37EFD8BF-80AE-4E0A-88EF-AA4FF446EFF1}" srcOrd="0" destOrd="0" presId="urn:microsoft.com/office/officeart/2005/8/layout/cycle2"/>
    <dgm:cxn modelId="{4E6C28FF-FDCA-4BC1-A164-0EFCA91BF7FE}" type="presOf" srcId="{0A2F990F-934C-4406-92EF-9EA26AC31EE2}" destId="{5645EA29-E16E-4AAC-B5E2-7AA6F14C91CB}" srcOrd="0" destOrd="0" presId="urn:microsoft.com/office/officeart/2005/8/layout/cycle2"/>
    <dgm:cxn modelId="{1BE4367F-C6AD-4C25-8551-7A84B0D5E6C0}" srcId="{AC036CF6-20D8-4B50-9335-7F7CF68DD030}" destId="{9C8C8CCF-7F4F-4EEA-A02D-35A7A20B9ACE}" srcOrd="3" destOrd="0" parTransId="{E4D3CD0A-887D-44B0-AAC0-3B6677D80627}" sibTransId="{B70C38F7-80B8-4997-90E5-62DD4C3E0D97}"/>
    <dgm:cxn modelId="{539E4FB1-63BC-4409-8BD8-551F5991C792}" type="presOf" srcId="{9C8C8CCF-7F4F-4EEA-A02D-35A7A20B9ACE}" destId="{9FDCC639-4269-4ADC-A7B2-0FCEE698B91D}" srcOrd="0" destOrd="0" presId="urn:microsoft.com/office/officeart/2005/8/layout/cycle2"/>
    <dgm:cxn modelId="{180B7244-FD8C-4E71-B21B-76ADF53F6C55}" type="presOf" srcId="{AC036CF6-20D8-4B50-9335-7F7CF68DD030}" destId="{6543B73E-043B-4518-BE0E-2544E6907DD6}" srcOrd="0" destOrd="0" presId="urn:microsoft.com/office/officeart/2005/8/layout/cycle2"/>
    <dgm:cxn modelId="{141048EA-5F6E-4F1D-BF4B-FF9241455E11}" type="presOf" srcId="{F990C326-DDC2-49D2-8BDF-79772D9F294A}" destId="{03166801-2CA7-48B3-A6E7-3DD8DCAA2B7C}" srcOrd="1" destOrd="0" presId="urn:microsoft.com/office/officeart/2005/8/layout/cycle2"/>
    <dgm:cxn modelId="{3F36CD04-357F-4AF3-92F4-75B66BDAF0AE}" type="presOf" srcId="{22E104CD-1727-4107-A4AE-A6CCFAB9EBA7}" destId="{8AEAF769-6826-44A9-9F98-59BA777924D2}" srcOrd="0" destOrd="0" presId="urn:microsoft.com/office/officeart/2005/8/layout/cycle2"/>
    <dgm:cxn modelId="{13EE84EA-6E47-4F2B-9FF7-13BD979898A4}" type="presOf" srcId="{10864F65-4A3B-4B54-8493-1F5DD1170CFB}" destId="{FDC48F6B-F06E-4629-BB36-DBF4CF452E9D}" srcOrd="0" destOrd="0" presId="urn:microsoft.com/office/officeart/2005/8/layout/cycle2"/>
    <dgm:cxn modelId="{F24007E7-362E-4643-81E5-91B520216E64}" srcId="{AC036CF6-20D8-4B50-9335-7F7CF68DD030}" destId="{0A2F990F-934C-4406-92EF-9EA26AC31EE2}" srcOrd="4" destOrd="0" parTransId="{346DDDF8-54FE-479D-A11C-2D40D8325642}" sibTransId="{44A7EAA8-68E8-4BC1-985E-5C71C961FEA6}"/>
    <dgm:cxn modelId="{21963DD7-AED7-4B36-8A8A-FE24ABBBC90E}" type="presOf" srcId="{B70C38F7-80B8-4997-90E5-62DD4C3E0D97}" destId="{14FFDD1F-2F8F-4B04-BAA6-D1304B5ADCCF}" srcOrd="1" destOrd="0" presId="urn:microsoft.com/office/officeart/2005/8/layout/cycle2"/>
    <dgm:cxn modelId="{5B07317A-8F6F-464E-993B-B14D2A850374}" type="presParOf" srcId="{6543B73E-043B-4518-BE0E-2544E6907DD6}" destId="{0198376E-B373-4145-89C1-51C3DD68F60A}" srcOrd="0" destOrd="0" presId="urn:microsoft.com/office/officeart/2005/8/layout/cycle2"/>
    <dgm:cxn modelId="{A1074BFA-9528-4E94-BE2A-570F56228228}" type="presParOf" srcId="{6543B73E-043B-4518-BE0E-2544E6907DD6}" destId="{37EFD8BF-80AE-4E0A-88EF-AA4FF446EFF1}" srcOrd="1" destOrd="0" presId="urn:microsoft.com/office/officeart/2005/8/layout/cycle2"/>
    <dgm:cxn modelId="{2693E59D-1FAD-43FD-B7FE-51E036EE28A9}" type="presParOf" srcId="{37EFD8BF-80AE-4E0A-88EF-AA4FF446EFF1}" destId="{03166801-2CA7-48B3-A6E7-3DD8DCAA2B7C}" srcOrd="0" destOrd="0" presId="urn:microsoft.com/office/officeart/2005/8/layout/cycle2"/>
    <dgm:cxn modelId="{C90B4BBF-89F3-47FA-BAFC-EE8D569AF0A5}" type="presParOf" srcId="{6543B73E-043B-4518-BE0E-2544E6907DD6}" destId="{8AEAF769-6826-44A9-9F98-59BA777924D2}" srcOrd="2" destOrd="0" presId="urn:microsoft.com/office/officeart/2005/8/layout/cycle2"/>
    <dgm:cxn modelId="{75F9CEBC-3096-4BDB-A398-C6B3B830BA99}" type="presParOf" srcId="{6543B73E-043B-4518-BE0E-2544E6907DD6}" destId="{FDC48F6B-F06E-4629-BB36-DBF4CF452E9D}" srcOrd="3" destOrd="0" presId="urn:microsoft.com/office/officeart/2005/8/layout/cycle2"/>
    <dgm:cxn modelId="{5FB3FE43-ED0F-406D-B272-D61075811458}" type="presParOf" srcId="{FDC48F6B-F06E-4629-BB36-DBF4CF452E9D}" destId="{D9647771-8AA6-4DB5-A6B1-1C4709153F1E}" srcOrd="0" destOrd="0" presId="urn:microsoft.com/office/officeart/2005/8/layout/cycle2"/>
    <dgm:cxn modelId="{F43CAFEE-A9D3-4718-9423-BF211042BF10}" type="presParOf" srcId="{6543B73E-043B-4518-BE0E-2544E6907DD6}" destId="{22913B57-3F5E-4FF3-BCC9-C1886BE65684}" srcOrd="4" destOrd="0" presId="urn:microsoft.com/office/officeart/2005/8/layout/cycle2"/>
    <dgm:cxn modelId="{10863014-A96F-4A61-A2EF-DE085CFB34AE}" type="presParOf" srcId="{6543B73E-043B-4518-BE0E-2544E6907DD6}" destId="{6650FD82-9A4F-4E4C-AA50-A172D9543306}" srcOrd="5" destOrd="0" presId="urn:microsoft.com/office/officeart/2005/8/layout/cycle2"/>
    <dgm:cxn modelId="{2DE07349-D451-487B-8C27-72CBCA99C137}" type="presParOf" srcId="{6650FD82-9A4F-4E4C-AA50-A172D9543306}" destId="{D0E3598C-7903-4508-B2D0-E042AEA11E18}" srcOrd="0" destOrd="0" presId="urn:microsoft.com/office/officeart/2005/8/layout/cycle2"/>
    <dgm:cxn modelId="{09DF76E8-4FA5-4233-A561-BC39BF22CB8E}" type="presParOf" srcId="{6543B73E-043B-4518-BE0E-2544E6907DD6}" destId="{9FDCC639-4269-4ADC-A7B2-0FCEE698B91D}" srcOrd="6" destOrd="0" presId="urn:microsoft.com/office/officeart/2005/8/layout/cycle2"/>
    <dgm:cxn modelId="{FEC99076-CA4F-4B1B-A884-29828CBF9C92}" type="presParOf" srcId="{6543B73E-043B-4518-BE0E-2544E6907DD6}" destId="{CC579BE9-37F4-4344-A646-E2279F29E6D4}" srcOrd="7" destOrd="0" presId="urn:microsoft.com/office/officeart/2005/8/layout/cycle2"/>
    <dgm:cxn modelId="{2AAAF18F-164C-47E4-A3B6-DA3157BAB8E9}" type="presParOf" srcId="{CC579BE9-37F4-4344-A646-E2279F29E6D4}" destId="{14FFDD1F-2F8F-4B04-BAA6-D1304B5ADCCF}" srcOrd="0" destOrd="0" presId="urn:microsoft.com/office/officeart/2005/8/layout/cycle2"/>
    <dgm:cxn modelId="{055E3AEA-9E9C-4255-9C5B-5F3477E76F48}" type="presParOf" srcId="{6543B73E-043B-4518-BE0E-2544E6907DD6}" destId="{5645EA29-E16E-4AAC-B5E2-7AA6F14C91CB}" srcOrd="8" destOrd="0" presId="urn:microsoft.com/office/officeart/2005/8/layout/cycle2"/>
    <dgm:cxn modelId="{7CE0C5C3-77B5-48B3-8D51-76CA557D9924}" type="presParOf" srcId="{6543B73E-043B-4518-BE0E-2544E6907DD6}" destId="{F29ECD04-24B3-4879-BC77-D63F1C8DFFEC}" srcOrd="9" destOrd="0" presId="urn:microsoft.com/office/officeart/2005/8/layout/cycle2"/>
    <dgm:cxn modelId="{ED1BAAF2-5AD5-407B-ADD0-395C00230E6F}" type="presParOf" srcId="{F29ECD04-24B3-4879-BC77-D63F1C8DFFEC}" destId="{E5E537CB-10A9-4210-9021-B31AD40906C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AE30AF-2FC9-45E3-9752-F2A590CD34B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0DCB37D-CF47-43E7-A802-B28AEAFFBAE9}">
      <dgm:prSet/>
      <dgm:spPr/>
      <dgm:t>
        <a:bodyPr/>
        <a:lstStyle/>
        <a:p>
          <a:r>
            <a:rPr lang="tr-TR" dirty="0" smtClean="0"/>
            <a:t>AKLINDAN NE GEÇİYORDU?</a:t>
          </a:r>
          <a:endParaRPr lang="tr-TR" dirty="0"/>
        </a:p>
      </dgm:t>
    </dgm:pt>
    <dgm:pt modelId="{42A526D7-C7D3-4238-A2C7-66A791C327B0}" type="parTrans" cxnId="{CCFB5CD3-2768-4952-990A-D3705E01EBA3}">
      <dgm:prSet/>
      <dgm:spPr/>
      <dgm:t>
        <a:bodyPr/>
        <a:lstStyle/>
        <a:p>
          <a:endParaRPr lang="tr-TR"/>
        </a:p>
      </dgm:t>
    </dgm:pt>
    <dgm:pt modelId="{9CEC4B99-5001-4230-A1F9-8C8124F5FBD8}" type="sibTrans" cxnId="{CCFB5CD3-2768-4952-990A-D3705E01EBA3}">
      <dgm:prSet/>
      <dgm:spPr/>
      <dgm:t>
        <a:bodyPr/>
        <a:lstStyle/>
        <a:p>
          <a:endParaRPr lang="tr-TR"/>
        </a:p>
      </dgm:t>
    </dgm:pt>
    <dgm:pt modelId="{6248B5BB-2185-44BC-8713-9B046BA4C7E5}">
      <dgm:prSet phldrT="[Metin]"/>
      <dgm:spPr/>
      <dgm:t>
        <a:bodyPr/>
        <a:lstStyle/>
        <a:p>
          <a:r>
            <a:rPr lang="tr-TR" dirty="0" smtClean="0"/>
            <a:t>DURUMU GÖZDE CANLANDIRMA</a:t>
          </a:r>
          <a:endParaRPr lang="tr-TR" dirty="0"/>
        </a:p>
      </dgm:t>
    </dgm:pt>
    <dgm:pt modelId="{A8B5E0B6-E396-474A-9765-461801812DD8}" type="parTrans" cxnId="{36427DCF-151B-4301-A987-A664F792E434}">
      <dgm:prSet/>
      <dgm:spPr/>
      <dgm:t>
        <a:bodyPr/>
        <a:lstStyle/>
        <a:p>
          <a:endParaRPr lang="tr-TR"/>
        </a:p>
      </dgm:t>
    </dgm:pt>
    <dgm:pt modelId="{10685B8B-4CA1-4403-8D03-FA8E73BBFB7F}" type="sibTrans" cxnId="{36427DCF-151B-4301-A987-A664F792E434}">
      <dgm:prSet/>
      <dgm:spPr/>
      <dgm:t>
        <a:bodyPr/>
        <a:lstStyle/>
        <a:p>
          <a:endParaRPr lang="tr-TR"/>
        </a:p>
      </dgm:t>
    </dgm:pt>
    <dgm:pt modelId="{3DA1288F-CF46-44C7-950F-B6ADD19545AF}">
      <dgm:prSet phldrT="[Metin]"/>
      <dgm:spPr/>
      <dgm:t>
        <a:bodyPr/>
        <a:lstStyle/>
        <a:p>
          <a:r>
            <a:rPr lang="tr-TR" dirty="0" smtClean="0"/>
            <a:t>ROL OYNAMA</a:t>
          </a:r>
          <a:endParaRPr lang="tr-TR" dirty="0"/>
        </a:p>
      </dgm:t>
    </dgm:pt>
    <dgm:pt modelId="{71851A0B-EBE2-43BA-A6CC-06A93309589E}" type="parTrans" cxnId="{F4BB2EE9-DA6C-4643-8A15-F82DF2E0FB36}">
      <dgm:prSet/>
      <dgm:spPr/>
      <dgm:t>
        <a:bodyPr/>
        <a:lstStyle/>
        <a:p>
          <a:endParaRPr lang="tr-TR"/>
        </a:p>
      </dgm:t>
    </dgm:pt>
    <dgm:pt modelId="{D30F8DAB-D7BC-4931-8CFA-84CE7AD0EEC3}" type="sibTrans" cxnId="{F4BB2EE9-DA6C-4643-8A15-F82DF2E0FB36}">
      <dgm:prSet/>
      <dgm:spPr/>
      <dgm:t>
        <a:bodyPr/>
        <a:lstStyle/>
        <a:p>
          <a:endParaRPr lang="tr-TR"/>
        </a:p>
      </dgm:t>
    </dgm:pt>
    <dgm:pt modelId="{EDA68073-1F69-47F2-9CF7-7470DCA34864}" type="pres">
      <dgm:prSet presAssocID="{EAAE30AF-2FC9-45E3-9752-F2A590CD34BA}" presName="Name0" presStyleCnt="0">
        <dgm:presLayoutVars>
          <dgm:dir/>
          <dgm:animLvl val="lvl"/>
          <dgm:resizeHandles val="exact"/>
        </dgm:presLayoutVars>
      </dgm:prSet>
      <dgm:spPr/>
    </dgm:pt>
    <dgm:pt modelId="{48896BA4-A72E-4C1F-837C-BD1DDF993183}" type="pres">
      <dgm:prSet presAssocID="{90DCB37D-CF47-43E7-A802-B28AEAFFBAE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FC41638-52E0-41F4-97BC-DC7D4D8DED30}" type="pres">
      <dgm:prSet presAssocID="{9CEC4B99-5001-4230-A1F9-8C8124F5FBD8}" presName="parTxOnlySpace" presStyleCnt="0"/>
      <dgm:spPr/>
    </dgm:pt>
    <dgm:pt modelId="{69344382-AA1C-4A6F-873F-B1E492F66A02}" type="pres">
      <dgm:prSet presAssocID="{6248B5BB-2185-44BC-8713-9B046BA4C7E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DA34215-436B-4DEB-B682-F91F33DD7651}" type="pres">
      <dgm:prSet presAssocID="{10685B8B-4CA1-4403-8D03-FA8E73BBFB7F}" presName="parTxOnlySpace" presStyleCnt="0"/>
      <dgm:spPr/>
    </dgm:pt>
    <dgm:pt modelId="{58133DB0-960A-4F7D-9AE1-295F6F0D5BCD}" type="pres">
      <dgm:prSet presAssocID="{3DA1288F-CF46-44C7-950F-B6ADD19545A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D7F4701-DEAA-407A-A62F-218D63200859}" type="presOf" srcId="{6248B5BB-2185-44BC-8713-9B046BA4C7E5}" destId="{69344382-AA1C-4A6F-873F-B1E492F66A02}" srcOrd="0" destOrd="0" presId="urn:microsoft.com/office/officeart/2005/8/layout/chevron1"/>
    <dgm:cxn modelId="{CCFB5CD3-2768-4952-990A-D3705E01EBA3}" srcId="{EAAE30AF-2FC9-45E3-9752-F2A590CD34BA}" destId="{90DCB37D-CF47-43E7-A802-B28AEAFFBAE9}" srcOrd="0" destOrd="0" parTransId="{42A526D7-C7D3-4238-A2C7-66A791C327B0}" sibTransId="{9CEC4B99-5001-4230-A1F9-8C8124F5FBD8}"/>
    <dgm:cxn modelId="{99E569FD-3194-48AC-9EBF-568049A26907}" type="presOf" srcId="{3DA1288F-CF46-44C7-950F-B6ADD19545AF}" destId="{58133DB0-960A-4F7D-9AE1-295F6F0D5BCD}" srcOrd="0" destOrd="0" presId="urn:microsoft.com/office/officeart/2005/8/layout/chevron1"/>
    <dgm:cxn modelId="{FF6EA544-CE93-4688-84E0-872DFE4F45ED}" type="presOf" srcId="{90DCB37D-CF47-43E7-A802-B28AEAFFBAE9}" destId="{48896BA4-A72E-4C1F-837C-BD1DDF993183}" srcOrd="0" destOrd="0" presId="urn:microsoft.com/office/officeart/2005/8/layout/chevron1"/>
    <dgm:cxn modelId="{F4BB2EE9-DA6C-4643-8A15-F82DF2E0FB36}" srcId="{EAAE30AF-2FC9-45E3-9752-F2A590CD34BA}" destId="{3DA1288F-CF46-44C7-950F-B6ADD19545AF}" srcOrd="2" destOrd="0" parTransId="{71851A0B-EBE2-43BA-A6CC-06A93309589E}" sibTransId="{D30F8DAB-D7BC-4931-8CFA-84CE7AD0EEC3}"/>
    <dgm:cxn modelId="{B436C021-227B-4E86-9EA8-D1CD514311C2}" type="presOf" srcId="{EAAE30AF-2FC9-45E3-9752-F2A590CD34BA}" destId="{EDA68073-1F69-47F2-9CF7-7470DCA34864}" srcOrd="0" destOrd="0" presId="urn:microsoft.com/office/officeart/2005/8/layout/chevron1"/>
    <dgm:cxn modelId="{36427DCF-151B-4301-A987-A664F792E434}" srcId="{EAAE30AF-2FC9-45E3-9752-F2A590CD34BA}" destId="{6248B5BB-2185-44BC-8713-9B046BA4C7E5}" srcOrd="1" destOrd="0" parTransId="{A8B5E0B6-E396-474A-9765-461801812DD8}" sibTransId="{10685B8B-4CA1-4403-8D03-FA8E73BBFB7F}"/>
    <dgm:cxn modelId="{C1A1DB60-6ED2-4BA7-B71C-7CE3A2B28F4A}" type="presParOf" srcId="{EDA68073-1F69-47F2-9CF7-7470DCA34864}" destId="{48896BA4-A72E-4C1F-837C-BD1DDF993183}" srcOrd="0" destOrd="0" presId="urn:microsoft.com/office/officeart/2005/8/layout/chevron1"/>
    <dgm:cxn modelId="{3EAAF225-EC9E-42B4-B3DF-DC0A2D23D3C2}" type="presParOf" srcId="{EDA68073-1F69-47F2-9CF7-7470DCA34864}" destId="{AFC41638-52E0-41F4-97BC-DC7D4D8DED30}" srcOrd="1" destOrd="0" presId="urn:microsoft.com/office/officeart/2005/8/layout/chevron1"/>
    <dgm:cxn modelId="{1F038A8E-38CE-45B8-9B72-79F5E4FFDCF2}" type="presParOf" srcId="{EDA68073-1F69-47F2-9CF7-7470DCA34864}" destId="{69344382-AA1C-4A6F-873F-B1E492F66A02}" srcOrd="2" destOrd="0" presId="urn:microsoft.com/office/officeart/2005/8/layout/chevron1"/>
    <dgm:cxn modelId="{0BE59456-13C5-4F18-A15F-F7880C3E467B}" type="presParOf" srcId="{EDA68073-1F69-47F2-9CF7-7470DCA34864}" destId="{0DA34215-436B-4DEB-B682-F91F33DD7651}" srcOrd="3" destOrd="0" presId="urn:microsoft.com/office/officeart/2005/8/layout/chevron1"/>
    <dgm:cxn modelId="{BB382920-7A6C-4D22-A3CE-F92B9B5542BE}" type="presParOf" srcId="{EDA68073-1F69-47F2-9CF7-7470DCA34864}" destId="{58133DB0-960A-4F7D-9AE1-295F6F0D5BC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Asıl metin stillerini düzenlemek için tıklayın</a:t>
            </a:r>
          </a:p>
          <a:p>
            <a:pPr lvl="1" rtl="0"/>
            <a:r>
              <a:t>İkinci düzey</a:t>
            </a:r>
          </a:p>
          <a:p>
            <a:pPr lvl="2" rtl="0"/>
            <a:r>
              <a:t>Üçüncü düzey</a:t>
            </a:r>
          </a:p>
          <a:p>
            <a:pPr lvl="3" rtl="0"/>
            <a:r>
              <a:t>Dördüncü düzey</a:t>
            </a:r>
          </a:p>
          <a:p>
            <a:pPr lvl="4" rtl="0"/>
            <a:r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tr-TR" smtClean="0"/>
              <a:t>Asıl alt başlık stilini düzenlemek için tıklatın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m Yazılı Üç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"/>
          </a:p>
        </p:txBody>
      </p:sp>
      <p:grpSp>
        <p:nvGrpSpPr>
          <p:cNvPr id="84" name="Gr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Resim Yer Tutucusu 33" descr="Resim eklemek için boş yer tutucu. Yer tutucuya tıklayın ve eklemek istediğiniz resmi seçin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dirty="0"/>
          </a:p>
        </p:txBody>
      </p:sp>
      <p:grpSp>
        <p:nvGrpSpPr>
          <p:cNvPr id="98" name="Gr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Resim Yer Tutucusu 33" descr="Resim eklemek için boş yer tutucu. Yer tutucuya tıklayın ve eklemek istediğiniz resmi seçin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dirty="0"/>
          </a:p>
        </p:txBody>
      </p:sp>
      <p:grpSp>
        <p:nvGrpSpPr>
          <p:cNvPr id="112" name="Gr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Resim Yer Tutucusu 33" descr="Resim eklemek için boş yer tutucu. Yer tutucuya tıklayın ve eklemek istediğiniz resmi seçin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dirty="0"/>
          </a:p>
        </p:txBody>
      </p:sp>
      <p:sp>
        <p:nvSpPr>
          <p:cNvPr id="126" name="Metin Yer Tutucusu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Alt Bilgi Yer Tutucusu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Tarih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tr-TR" smtClean="0"/>
              <a:t>Asıl başlık stili için tıklatın</a:t>
            </a:r>
            <a:endParaRPr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tr-TR" smtClean="0"/>
              <a:t>Asıl başlık stili için tıklatın</a:t>
            </a:r>
            <a:endParaRPr dirty="0"/>
          </a:p>
        </p:txBody>
      </p:sp>
      <p:grpSp>
        <p:nvGrpSpPr>
          <p:cNvPr id="8" name="Gr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Serbest 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Serbest Biçi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Serbest Biçi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Serbest Biçi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Serbest Biçi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erbest Biçi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erbest Biçi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erbest Biçi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erbest Biçi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erbest Biçi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erbest Biçi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erbest Biçi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Resim Yer Tutucusu 2" descr="Resim eklemek için boş yer tutucu. Yer tutucuya tıklayın ve eklemek istediğiniz resmi seçin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tr-TR" smtClean="0"/>
              <a:t>Resim eklemek için simgeyi tıklatın</a:t>
            </a:r>
            <a:endParaRPr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m Yazılı İki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"/>
          </a:p>
        </p:txBody>
      </p:sp>
      <p:grpSp>
        <p:nvGrpSpPr>
          <p:cNvPr id="9" name="Gr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Resim Yer Tutucusu 33" descr="Resim eklemek için boş yer tutucu. Yer tutucuya tıklayın ve eklemek istediğiniz resmi seçin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dirty="0"/>
          </a:p>
        </p:txBody>
      </p:sp>
      <p:sp>
        <p:nvSpPr>
          <p:cNvPr id="39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</p:txBody>
      </p:sp>
      <p:grpSp>
        <p:nvGrpSpPr>
          <p:cNvPr id="22" name="Gr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Resim Yer Tutucusu 33" descr="Resim eklemek için boş yer tutucu. Yer tutucuya tıklayın ve eklemek istediğiniz resmi seçin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dirty="0"/>
          </a:p>
        </p:txBody>
      </p:sp>
      <p:sp>
        <p:nvSpPr>
          <p:cNvPr id="40" name="Metin Yer Tutucusu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Alt Bilgi Yer Tutucusu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Tarih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m Yazılı Üç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"/>
          </a:p>
        </p:txBody>
      </p:sp>
      <p:grpSp>
        <p:nvGrpSpPr>
          <p:cNvPr id="52" name="Gr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Resim Yer Tutucusu 33" descr="Resim eklemek için boş yer tutucu. Yer tutucuya tıklayın ve eklemek istediğiniz resmi seçin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dirty="0"/>
          </a:p>
        </p:txBody>
      </p:sp>
      <p:sp>
        <p:nvSpPr>
          <p:cNvPr id="81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</p:txBody>
      </p:sp>
      <p:grpSp>
        <p:nvGrpSpPr>
          <p:cNvPr id="84" name="Gr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Resim Yer Tutucusu 33" descr="Resim eklemek için boş yer tutucu. Yer tutucuya tıklayın ve eklemek istediğiniz resmi seçin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dirty="0"/>
          </a:p>
        </p:txBody>
      </p:sp>
      <p:sp>
        <p:nvSpPr>
          <p:cNvPr id="82" name="Metin Yer Tutucusu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</p:txBody>
      </p:sp>
      <p:grpSp>
        <p:nvGrpSpPr>
          <p:cNvPr id="97" name="Gr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Resim Yer Tutucusu 33" descr="Resim eklemek için boş yer tutucu. Yer tutucuya tıklayın ve eklemek istediğiniz resmi seçin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 smtClean="0"/>
              <a:t>Resim eklemek için simgeyi tıklatın</a:t>
            </a:r>
            <a:endParaRPr dirty="0"/>
          </a:p>
        </p:txBody>
      </p:sp>
      <p:sp>
        <p:nvSpPr>
          <p:cNvPr id="83" name="Metin Yer Tutucusu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Alt Bilgi Yer Tutucusu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Tarih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r"/>
              <a:t>Asıl başlık stili için tıklatın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"/>
              <a:t>Asıl metin stillerini düzenle</a:t>
            </a:r>
          </a:p>
          <a:p>
            <a:pPr lvl="1" rtl="0"/>
            <a:r>
              <a:rPr lang="tr"/>
              <a:t>İkinci düzey</a:t>
            </a:r>
          </a:p>
          <a:p>
            <a:pPr lvl="2" rtl="0"/>
            <a:r>
              <a:rPr lang="tr"/>
              <a:t>Üçüncü düzey</a:t>
            </a:r>
          </a:p>
          <a:p>
            <a:pPr lvl="3" rtl="0"/>
            <a:r>
              <a:rPr lang="tr"/>
              <a:t>Dördüncü düzey</a:t>
            </a:r>
          </a:p>
          <a:p>
            <a:pPr lvl="4" rtl="0"/>
            <a:r>
              <a:rPr lang="tr"/>
              <a:t>Beşinci düzey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smtClean="0"/>
              <a:t>24.08.2016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tr-TR" b="1" dirty="0">
                <a:latin typeface="Times New Roman" pitchFamily="18" charset="0"/>
                <a:cs typeface="Times New Roman" pitchFamily="18" charset="0"/>
              </a:rPr>
              <a:t>ÖFKE KONTROLÜ</a:t>
            </a:r>
            <a:endParaRPr lang="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tr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492890" y="1853293"/>
            <a:ext cx="4092231" cy="3208564"/>
          </a:xfrm>
        </p:spPr>
        <p:txBody>
          <a:bodyPr rtlCol="0">
            <a:normAutofit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tr" dirty="0" smtClean="0"/>
              <a:t>  </a:t>
            </a:r>
            <a:endParaRPr lang="tr" dirty="0"/>
          </a:p>
        </p:txBody>
      </p:sp>
      <p:pic>
        <p:nvPicPr>
          <p:cNvPr id="10" name="3 Resim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8893" y="1134836"/>
            <a:ext cx="5747657" cy="4310743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7479681" y="1465693"/>
            <a:ext cx="36412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9A5315"/>
                </a:solidFill>
              </a:rPr>
              <a:t>Bunlar;</a:t>
            </a:r>
            <a:br>
              <a:rPr lang="tr-TR" sz="3200" dirty="0">
                <a:solidFill>
                  <a:srgbClr val="9A5315"/>
                </a:solidFill>
              </a:rPr>
            </a:br>
            <a:r>
              <a:rPr lang="tr-TR" sz="3200" dirty="0">
                <a:solidFill>
                  <a:srgbClr val="9A5315"/>
                </a:solidFill>
              </a:rPr>
              <a:t>Baş ağrıları</a:t>
            </a:r>
            <a:br>
              <a:rPr lang="tr-TR" sz="3200" dirty="0">
                <a:solidFill>
                  <a:srgbClr val="9A5315"/>
                </a:solidFill>
              </a:rPr>
            </a:br>
            <a:r>
              <a:rPr lang="tr-TR" sz="3200" dirty="0">
                <a:solidFill>
                  <a:srgbClr val="9A5315"/>
                </a:solidFill>
              </a:rPr>
              <a:t>Mide sorunları </a:t>
            </a:r>
            <a:br>
              <a:rPr lang="tr-TR" sz="3200" dirty="0">
                <a:solidFill>
                  <a:srgbClr val="9A5315"/>
                </a:solidFill>
              </a:rPr>
            </a:br>
            <a:r>
              <a:rPr lang="tr-TR" sz="3200" dirty="0" smtClean="0">
                <a:solidFill>
                  <a:srgbClr val="9A5315"/>
                </a:solidFill>
              </a:rPr>
              <a:t>Solunum, dolaşım</a:t>
            </a:r>
          </a:p>
          <a:p>
            <a:r>
              <a:rPr lang="tr-TR" sz="3200" dirty="0" smtClean="0">
                <a:solidFill>
                  <a:srgbClr val="9A5315"/>
                </a:solidFill>
              </a:rPr>
              <a:t> Cilt </a:t>
            </a:r>
            <a:r>
              <a:rPr lang="tr-TR" sz="3200" dirty="0">
                <a:solidFill>
                  <a:srgbClr val="9A5315"/>
                </a:solidFill>
              </a:rPr>
              <a:t>problemleri</a:t>
            </a:r>
            <a:r>
              <a:rPr lang="tr" sz="3200" dirty="0"/>
              <a:t> 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49035" y="991285"/>
            <a:ext cx="1134835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endParaRPr lang="tr-TR" sz="3200" dirty="0" smtClean="0"/>
          </a:p>
          <a:p>
            <a:pPr algn="just">
              <a:buFont typeface="Arial" charset="0"/>
              <a:buChar char="•"/>
            </a:pPr>
            <a:endParaRPr lang="tr-TR" sz="3200" dirty="0"/>
          </a:p>
          <a:p>
            <a:pPr algn="just">
              <a:buFont typeface="Arial" charset="0"/>
              <a:buChar char="•"/>
            </a:pPr>
            <a:r>
              <a:rPr lang="tr-TR" sz="3200" dirty="0" smtClean="0"/>
              <a:t>Öfkenizi </a:t>
            </a:r>
            <a:r>
              <a:rPr lang="tr-TR" sz="3200" dirty="0"/>
              <a:t>kontrol edemezseniz, haklı olduğunuz durumda bile haksız duruma düşebilirsiniz. </a:t>
            </a:r>
            <a:endParaRPr lang="tr-TR" sz="3200" dirty="0" smtClean="0"/>
          </a:p>
          <a:p>
            <a:pPr algn="just">
              <a:buFont typeface="Arial" charset="0"/>
              <a:buChar char="•"/>
            </a:pPr>
            <a:r>
              <a:rPr lang="tr-TR" sz="3200" dirty="0" smtClean="0"/>
              <a:t>Sinirinizi </a:t>
            </a:r>
            <a:r>
              <a:rPr lang="tr-TR" sz="3200" dirty="0"/>
              <a:t>doğru bir şekilde ifade edememeniz, geri dönülmesi imkansız durumlara ve pişmanlıklar yaşamanıza sebep olabilir. </a:t>
            </a:r>
          </a:p>
          <a:p>
            <a:pPr algn="just">
              <a:buFont typeface="Arial" charset="0"/>
              <a:buChar char="•"/>
            </a:pP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92802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00049" y="1453242"/>
            <a:ext cx="1116874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3200" b="1" dirty="0"/>
              <a:t>İçsel Nedenler</a:t>
            </a:r>
            <a:r>
              <a:rPr lang="tr-TR" sz="3200" b="1" dirty="0" smtClean="0"/>
              <a:t>: </a:t>
            </a:r>
            <a:r>
              <a:rPr lang="tr-TR" sz="3200" dirty="0" smtClean="0"/>
              <a:t>* </a:t>
            </a:r>
            <a:r>
              <a:rPr lang="tr-TR" sz="3200" dirty="0"/>
              <a:t>Kişisel nedenler,</a:t>
            </a:r>
          </a:p>
          <a:p>
            <a:pPr>
              <a:buFont typeface="Arial" charset="0"/>
              <a:buChar char="•"/>
            </a:pPr>
            <a:r>
              <a:rPr lang="tr-TR" sz="3200" dirty="0"/>
              <a:t>Kuruntularımız,</a:t>
            </a:r>
            <a:endParaRPr lang="tr-TR" sz="3200" b="1" dirty="0"/>
          </a:p>
          <a:p>
            <a:pPr>
              <a:buFont typeface="Arial" charset="0"/>
              <a:buChar char="•"/>
            </a:pPr>
            <a:r>
              <a:rPr lang="tr-TR" sz="3200" dirty="0"/>
              <a:t>Kişilik Bozuklukları</a:t>
            </a:r>
          </a:p>
          <a:p>
            <a:pPr>
              <a:buFont typeface="Arial" charset="0"/>
              <a:buChar char="•"/>
            </a:pPr>
            <a:r>
              <a:rPr lang="tr-TR" sz="3200" dirty="0"/>
              <a:t>Kendimizi sürekli baskı altında hissetmemiz,</a:t>
            </a:r>
          </a:p>
          <a:p>
            <a:pPr>
              <a:buFont typeface="Arial" charset="0"/>
              <a:buChar char="•"/>
            </a:pPr>
            <a:r>
              <a:rPr lang="tr-TR" sz="3200" dirty="0"/>
              <a:t>İfade edemediğimiz ya da etmeye korktuğumuz alınganlık, kırılganlık, kızgınlık gibi duyguların birikimi.</a:t>
            </a:r>
          </a:p>
        </p:txBody>
      </p:sp>
    </p:spTree>
    <p:extLst>
      <p:ext uri="{BB962C8B-B14F-4D97-AF65-F5344CB8AC3E}">
        <p14:creationId xmlns:p14="http://schemas.microsoft.com/office/powerpoint/2010/main" val="210550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257301" y="1710916"/>
            <a:ext cx="98461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3200" b="1" dirty="0"/>
              <a:t>Dışsal Nedenler: </a:t>
            </a:r>
          </a:p>
          <a:p>
            <a:pPr>
              <a:buFont typeface="Arial" charset="0"/>
              <a:buChar char="•"/>
            </a:pPr>
            <a:r>
              <a:rPr lang="tr-TR" sz="3200" dirty="0"/>
              <a:t>Bireyin çevresindeki insanların davranışları,</a:t>
            </a:r>
          </a:p>
          <a:p>
            <a:pPr>
              <a:buFont typeface="Arial" charset="0"/>
              <a:buChar char="•"/>
            </a:pPr>
            <a:r>
              <a:rPr lang="tr-TR" sz="3200" dirty="0"/>
              <a:t>Çatışma, engellenme ve haksızlık gibi olaylar,</a:t>
            </a:r>
          </a:p>
          <a:p>
            <a:pPr>
              <a:buFont typeface="Arial" charset="0"/>
              <a:buChar char="•"/>
            </a:pPr>
            <a:r>
              <a:rPr lang="tr-TR" sz="3200" dirty="0"/>
              <a:t>Planlarımızı yerine getirmeye neden olan dışsal etkenler ( Trafik, randevunun iptal olması, doğa olayları gibi.. </a:t>
            </a:r>
          </a:p>
        </p:txBody>
      </p:sp>
    </p:spTree>
    <p:extLst>
      <p:ext uri="{BB962C8B-B14F-4D97-AF65-F5344CB8AC3E}">
        <p14:creationId xmlns:p14="http://schemas.microsoft.com/office/powerpoint/2010/main" val="422046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tr-TR" dirty="0"/>
              <a:t>ÖFKEYE EŞLİK EDEN DUYGULAR</a:t>
            </a:r>
            <a:endParaRPr lang="tr" dirty="0"/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1279222987"/>
              </p:ext>
            </p:extLst>
          </p:nvPr>
        </p:nvGraphicFramePr>
        <p:xfrm>
          <a:off x="3077710" y="1524000"/>
          <a:ext cx="6033406" cy="4309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tr-TR" dirty="0" smtClean="0"/>
              <a:t>ÖFKENİN ALT DUYGULARI</a:t>
            </a:r>
            <a:endParaRPr dirty="0"/>
          </a:p>
        </p:txBody>
      </p:sp>
      <p:graphicFrame>
        <p:nvGraphicFramePr>
          <p:cNvPr id="2" name="İçerik Yer Tutucus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5547282"/>
              </p:ext>
            </p:extLst>
          </p:nvPr>
        </p:nvGraphicFramePr>
        <p:xfrm>
          <a:off x="1065213" y="1752600"/>
          <a:ext cx="10058400" cy="422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ÖFKENİN ANALİZİ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200" dirty="0"/>
              <a:t>Beni en çok öfkelendiren şey nedir? </a:t>
            </a:r>
          </a:p>
          <a:p>
            <a:r>
              <a:rPr lang="tr-TR" sz="3200" dirty="0"/>
              <a:t>Öfkemi ne şekilde dışa vuruyorum ? </a:t>
            </a:r>
          </a:p>
          <a:p>
            <a:r>
              <a:rPr lang="tr-TR" sz="3200" dirty="0"/>
              <a:t>Sonuç istediğim gibi oluyor mu ?</a:t>
            </a:r>
          </a:p>
          <a:p>
            <a:r>
              <a:rPr lang="tr-TR" sz="3200" dirty="0"/>
              <a:t>Öfkemin olumsuz sonuçları nelerdir?</a:t>
            </a:r>
          </a:p>
          <a:p>
            <a:r>
              <a:rPr lang="tr-TR" sz="3200" dirty="0"/>
              <a:t>Diğerleri öfkemden nasıl etkileniyor?</a:t>
            </a:r>
          </a:p>
          <a:p>
            <a:r>
              <a:rPr lang="tr-TR" sz="3200" dirty="0"/>
              <a:t>Öfkemin asıl kaynağı nedir?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1988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BİLİŞSEL DAVRANIŞÇI TERAPİ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  </a:t>
            </a:r>
            <a:endParaRPr lang="tr-TR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991087131"/>
              </p:ext>
            </p:extLst>
          </p:nvPr>
        </p:nvGraphicFramePr>
        <p:xfrm>
          <a:off x="1143001" y="1752600"/>
          <a:ext cx="9682842" cy="476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818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OTOMATİK DÜŞÜNCEYİ NASIL BELİRLEYEBİLİRİZ?</a:t>
            </a:r>
            <a:endParaRPr lang="tr-TR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849086" y="1943101"/>
            <a:ext cx="1027452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3200" dirty="0" smtClean="0"/>
              <a:t>Otomatik düşüncenin açıklanması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3200" dirty="0" smtClean="0"/>
              <a:t>Otomatik düşüncenin tespiti ve açıkça belirtilmesi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3200" dirty="0" smtClean="0"/>
              <a:t>Otomatik düşüncelerin tanımlanmasının öğretilmesi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tr-TR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tr-TR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5776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2172232860"/>
              </p:ext>
            </p:extLst>
          </p:nvPr>
        </p:nvGraphicFramePr>
        <p:xfrm>
          <a:off x="0" y="719666"/>
          <a:ext cx="1219199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218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048000" y="2551837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None/>
            </a:pPr>
            <a:r>
              <a:rPr lang="tr-TR" sz="2400" dirty="0"/>
              <a:t>Herkes öfkelenebilir, bu kolaydır. Ancak; doğru kişiye, doğru ölçüde, doğru zamanda, doğru nedenle ve doğru şekilde öfkelenmek işte bu zordur.</a:t>
            </a:r>
          </a:p>
          <a:p>
            <a:pPr algn="just">
              <a:buNone/>
            </a:pPr>
            <a:r>
              <a:rPr lang="tr-TR" sz="2400" dirty="0"/>
              <a:t> 						ARİSTO…</a:t>
            </a:r>
          </a:p>
        </p:txBody>
      </p:sp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özyaşı Damlası 2"/>
          <p:cNvSpPr/>
          <p:nvPr/>
        </p:nvSpPr>
        <p:spPr>
          <a:xfrm>
            <a:off x="3429002" y="1269546"/>
            <a:ext cx="4204606" cy="431890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4343400" y="2565524"/>
            <a:ext cx="2506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BU DÜŞÜNCENİN TETİKLEDİĞİ DUYGU NE ?</a:t>
            </a:r>
            <a:endParaRPr lang="tr-T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46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Kaydırma 1"/>
          <p:cNvSpPr/>
          <p:nvPr/>
        </p:nvSpPr>
        <p:spPr>
          <a:xfrm>
            <a:off x="3682093" y="963386"/>
            <a:ext cx="4702629" cy="48006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4792435" y="2763521"/>
            <a:ext cx="2481943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accent3">
                    <a:lumMod val="50000"/>
                  </a:schemeClr>
                </a:solidFill>
              </a:rPr>
              <a:t>ALTERNATİF DÜŞÜNCE NE?</a:t>
            </a:r>
            <a:endParaRPr lang="tr-TR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58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tr-TR" dirty="0" smtClean="0"/>
              <a:t> PEKİ </a:t>
            </a:r>
            <a:r>
              <a:rPr lang="tr-TR" dirty="0"/>
              <a:t>ÖFKE KONTROLÜ NİÇİN ÖNEMLİDİR?</a:t>
            </a:r>
            <a:br>
              <a:rPr lang="tr-TR" dirty="0"/>
            </a:br>
            <a:endParaRPr lang="tr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926772" y="1387928"/>
            <a:ext cx="8196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rgbClr val="FF0000"/>
                </a:solidFill>
              </a:rPr>
              <a:t>ÖFKE KONTROLÜ İÇİN YAPILABİLECEK FİZYOLOJİK UYGULAMALAR</a:t>
            </a:r>
          </a:p>
          <a:p>
            <a:pPr algn="ctr"/>
            <a:endParaRPr lang="tr-TR" sz="2400" dirty="0">
              <a:solidFill>
                <a:srgbClr val="FF0000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432957" y="2677886"/>
            <a:ext cx="73560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400" dirty="0" smtClean="0">
                <a:solidFill>
                  <a:schemeClr val="tx2"/>
                </a:solidFill>
              </a:rPr>
              <a:t>SEDORA YÖNTEMİ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400" dirty="0" smtClean="0">
                <a:solidFill>
                  <a:schemeClr val="tx2"/>
                </a:solidFill>
              </a:rPr>
              <a:t>NEFES EGZERSİZİ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400" dirty="0" smtClean="0">
                <a:solidFill>
                  <a:schemeClr val="tx2"/>
                </a:solidFill>
              </a:rPr>
              <a:t>KAS GEVŞETME EGZERSİZLERİ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400" dirty="0" smtClean="0">
                <a:solidFill>
                  <a:schemeClr val="tx2"/>
                </a:solidFill>
              </a:rPr>
              <a:t>EGZERSİZ YAPMAK</a:t>
            </a:r>
            <a:endParaRPr lang="tr-TR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13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326821" y="1730829"/>
            <a:ext cx="7445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rgbClr val="FF0000"/>
                </a:solidFill>
              </a:rPr>
              <a:t>ZİHİNSEL TEPKİLER</a:t>
            </a:r>
            <a:endParaRPr lang="tr-TR" sz="2400" dirty="0">
              <a:solidFill>
                <a:srgbClr val="FF000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2604407" y="2784021"/>
            <a:ext cx="73315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400" dirty="0" smtClean="0">
                <a:solidFill>
                  <a:schemeClr val="tx2"/>
                </a:solidFill>
              </a:rPr>
              <a:t>Olumlu düşünme yani öfkeye yol açan düşünce biçiminin değiştirilmesi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400" dirty="0" smtClean="0">
                <a:solidFill>
                  <a:schemeClr val="tx2"/>
                </a:solidFill>
              </a:rPr>
              <a:t>Problem çözme becerisinin geliştirilmesi</a:t>
            </a:r>
          </a:p>
          <a:p>
            <a:endParaRPr lang="tr-T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59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286000" y="1559378"/>
            <a:ext cx="7094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rgbClr val="FF0000"/>
                </a:solidFill>
              </a:rPr>
              <a:t>DAVRANIŞSAL TEPKİLER</a:t>
            </a:r>
            <a:endParaRPr lang="tr-TR" sz="2400" dirty="0">
              <a:solidFill>
                <a:srgbClr val="FF0000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628900" y="2563585"/>
            <a:ext cx="6523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400" dirty="0" smtClean="0">
                <a:solidFill>
                  <a:schemeClr val="tx2"/>
                </a:solidFill>
              </a:rPr>
              <a:t>Zamanı etkili kullanma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400" dirty="0" smtClean="0">
                <a:solidFill>
                  <a:schemeClr val="tx2"/>
                </a:solidFill>
              </a:rPr>
              <a:t>Etkili iletişim kurma</a:t>
            </a:r>
            <a:endParaRPr lang="tr-TR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09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185307" y="1212396"/>
            <a:ext cx="78213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ÖFKE İLE BAŞ ETMEK İÇİN NE YAPMALI?</a:t>
            </a:r>
          </a:p>
          <a:p>
            <a:r>
              <a:rPr lang="tr-TR" sz="2400" dirty="0" smtClean="0">
                <a:solidFill>
                  <a:srgbClr val="FF0000"/>
                </a:solidFill>
              </a:rPr>
              <a:t>1) Öfkenizi kabul edin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tx2"/>
                </a:solidFill>
              </a:rPr>
              <a:t>Öfkenin normal bir duygu olduğunu kabul edin.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tx2"/>
                </a:solidFill>
              </a:rPr>
              <a:t>Kimse hiçbir durum sizi öfkelendiremez, öfkeyi siz hissedersiniz.</a:t>
            </a:r>
          </a:p>
          <a:p>
            <a:r>
              <a:rPr lang="tr-TR" sz="2400" dirty="0" smtClean="0">
                <a:solidFill>
                  <a:srgbClr val="FF0000"/>
                </a:solidFill>
              </a:rPr>
              <a:t>2) Duygularınızı iyi tanımlayın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tx2"/>
                </a:solidFill>
              </a:rPr>
              <a:t>Öfkeyi başka duygularla karıştırabilirsiniz. Bu da öfkeyi artırır. Örnek stres, kaygı, hayal kırıklığı gibi</a:t>
            </a:r>
            <a:endParaRPr lang="tr-TR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49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069521" y="1387929"/>
            <a:ext cx="94624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3) Öfkenizin sebebini ve sonuçlarını bulmaya çalışın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tx2"/>
                </a:solidFill>
              </a:rPr>
              <a:t>Yanlış anlaşılmalar yanlış inanışlar öfkeye sebep olabilir unutmayın.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tx2"/>
                </a:solidFill>
              </a:rPr>
              <a:t>Öfkenizin geçerliliğini test edin.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tx2"/>
                </a:solidFill>
              </a:rPr>
              <a:t>Öfkelendiren durum verdiğiniz tepki ve sonuçları belirleyin.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tx2"/>
                </a:solidFill>
              </a:rPr>
              <a:t>Öfkenin altında yatan gerçek sebep çok farklı olabilir, sorgulayın. Çocukluk dönemi deneyimler, travmalar ve kişilik özellikleri öfkenin gerçek sebebi olabilir.</a:t>
            </a:r>
            <a:endParaRPr lang="tr-TR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15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404257" y="1543050"/>
            <a:ext cx="9707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4) Öfkeyi tetikleyen düşüncelerinizin farkına varmaya çalışın</a:t>
            </a:r>
            <a:endParaRPr lang="tr-TR" sz="2400" dirty="0">
              <a:solidFill>
                <a:srgbClr val="FF00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673679" y="2228850"/>
            <a:ext cx="9201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tx2"/>
                </a:solidFill>
              </a:rPr>
              <a:t>Öfke günlüğü tutun; durumlar karşısında ne düşünüp ne tepki veriyorsunuz.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tx2"/>
                </a:solidFill>
              </a:rPr>
              <a:t>Öfkelendiğiniz durumları başkaları ile paylaşıp farklı bakış açıları edinin.</a:t>
            </a:r>
          </a:p>
          <a:p>
            <a:endParaRPr lang="tr-TR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46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012372" y="2000250"/>
            <a:ext cx="9862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</a:rPr>
              <a:t>5</a:t>
            </a:r>
            <a:r>
              <a:rPr lang="tr-TR" sz="2400" dirty="0" smtClean="0">
                <a:solidFill>
                  <a:srgbClr val="FF0000"/>
                </a:solidFill>
              </a:rPr>
              <a:t>) Farklı düşünme biçimleri edinmeye çalışın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tx2"/>
                </a:solidFill>
              </a:rPr>
              <a:t>Öfkeli düşünce: herkes benim gibi düşünmeli, istediğim olmalı</a:t>
            </a:r>
          </a:p>
          <a:p>
            <a:endParaRPr lang="tr-TR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tx2"/>
                </a:solidFill>
              </a:rPr>
              <a:t>Mantıklı düşünce: Herkes farklıdır, farklı düşünebilir, her zaman, her istek gerçek olmaz</a:t>
            </a:r>
            <a:endParaRPr lang="tr-TR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4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İçerik Yer Tutucusu" descr="fg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3199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0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094014" y="947057"/>
            <a:ext cx="93481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6) Öfkeye verdiğiniz tepkilere alternatif çözümler düşünün.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tx2"/>
                </a:solidFill>
              </a:rPr>
              <a:t>Verdiğiniz tepki ve alternatif çözümlerin artı ve eksilerini düşünün</a:t>
            </a:r>
          </a:p>
          <a:p>
            <a:r>
              <a:rPr lang="tr-TR" sz="2400" dirty="0" smtClean="0">
                <a:solidFill>
                  <a:srgbClr val="FF0000"/>
                </a:solidFill>
              </a:rPr>
              <a:t>Sağlıksız tepki: </a:t>
            </a:r>
            <a:r>
              <a:rPr lang="tr-TR" sz="2400" dirty="0" smtClean="0">
                <a:solidFill>
                  <a:schemeClr val="tx2"/>
                </a:solidFill>
              </a:rPr>
              <a:t>Patrona kızıp öfkelenmek, eşinden öfkeyi çıkarmak aile ilişkisinin yıpranması</a:t>
            </a:r>
          </a:p>
          <a:p>
            <a:r>
              <a:rPr lang="tr-TR" sz="2400" dirty="0" smtClean="0">
                <a:solidFill>
                  <a:srgbClr val="FF0000"/>
                </a:solidFill>
              </a:rPr>
              <a:t>Alternatif tepki: </a:t>
            </a:r>
            <a:r>
              <a:rPr lang="tr-TR" sz="2400" dirty="0" smtClean="0">
                <a:solidFill>
                  <a:schemeClr val="tx2"/>
                </a:solidFill>
              </a:rPr>
              <a:t>Patronla konuşmak, konuyla ilgili bir arkadaşla konuşmak, rahatlamak</a:t>
            </a:r>
            <a:endParaRPr lang="tr-TR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16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289957" y="947058"/>
            <a:ext cx="97726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7) Bedensel tepkilerinizi kontrol etmeye çalışın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tx2"/>
                </a:solidFill>
              </a:rPr>
              <a:t>Öfkeliyken en çok verdiğiniz bedensel tepkilerinizi not edin.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tx2"/>
                </a:solidFill>
              </a:rPr>
              <a:t>Öfkeliyken beden dilinizi kontrol altında tutmaya çalışın.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tx2"/>
                </a:solidFill>
              </a:rPr>
              <a:t>Sakin taklidi yapmaya çalışın beden diliniz duygularınızı etkiler.</a:t>
            </a:r>
          </a:p>
          <a:p>
            <a:r>
              <a:rPr lang="tr-TR" sz="2400" dirty="0" smtClean="0">
                <a:solidFill>
                  <a:srgbClr val="FF0000"/>
                </a:solidFill>
              </a:rPr>
              <a:t>8) Öfkenizi kontrol edemeyeceğinizi hissettiğiniz an oradan uzaklaşın</a:t>
            </a:r>
          </a:p>
          <a:p>
            <a:r>
              <a:rPr lang="tr-TR" sz="2400" dirty="0" smtClean="0">
                <a:solidFill>
                  <a:srgbClr val="FF0000"/>
                </a:solidFill>
              </a:rPr>
              <a:t>9) Öfkeli olduğunuz kişiye sorular sorup problemi tam olarak kavrayın</a:t>
            </a:r>
          </a:p>
          <a:p>
            <a:r>
              <a:rPr lang="tr-TR" sz="2400" dirty="0" smtClean="0">
                <a:solidFill>
                  <a:srgbClr val="FF0000"/>
                </a:solidFill>
              </a:rPr>
              <a:t>10) Öfke anında tepki vermek yerine sakinleşmeyi bekleyin</a:t>
            </a:r>
            <a:endParaRPr lang="tr-T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20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079046" y="2351314"/>
            <a:ext cx="100339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11) Beden sağlığınıza dikkat edin, sağlıklı beslenin, uyuyun ve egzersiz yapın</a:t>
            </a:r>
          </a:p>
          <a:p>
            <a:r>
              <a:rPr lang="tr-TR" sz="2400" dirty="0" smtClean="0">
                <a:solidFill>
                  <a:srgbClr val="FF0000"/>
                </a:solidFill>
              </a:rPr>
              <a:t>12) Ruhu ve bedeni rahatlatmak için rahatlama egzersizleri yapın </a:t>
            </a:r>
          </a:p>
          <a:p>
            <a:r>
              <a:rPr lang="tr-TR" sz="2400" dirty="0" smtClean="0">
                <a:solidFill>
                  <a:srgbClr val="FF0000"/>
                </a:solidFill>
              </a:rPr>
              <a:t>13) Birkaç kez burnunuzdan karnınıza nefes </a:t>
            </a:r>
            <a:r>
              <a:rPr lang="tr-TR" sz="2400" dirty="0" err="1" smtClean="0">
                <a:solidFill>
                  <a:srgbClr val="FF0000"/>
                </a:solidFill>
              </a:rPr>
              <a:t>doldurop</a:t>
            </a:r>
            <a:r>
              <a:rPr lang="tr-TR" sz="2400" dirty="0" smtClean="0">
                <a:solidFill>
                  <a:srgbClr val="FF0000"/>
                </a:solidFill>
              </a:rPr>
              <a:t> ağzınızdan yavaşça verin</a:t>
            </a:r>
          </a:p>
        </p:txBody>
      </p:sp>
    </p:spTree>
    <p:extLst>
      <p:ext uri="{BB962C8B-B14F-4D97-AF65-F5344CB8AC3E}">
        <p14:creationId xmlns:p14="http://schemas.microsoft.com/office/powerpoint/2010/main" val="23883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412421" y="2171700"/>
            <a:ext cx="94379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2400">
                <a:solidFill>
                  <a:srgbClr val="FF0000"/>
                </a:solidFill>
              </a:rPr>
              <a:t>14) Kendinize zaman ayırın. Çok yorulmak öfke kontrolünü zorlaştırır.</a:t>
            </a:r>
          </a:p>
          <a:p>
            <a:pPr lvl="0"/>
            <a:r>
              <a:rPr lang="tr-TR" sz="2400">
                <a:solidFill>
                  <a:srgbClr val="FF0000"/>
                </a:solidFill>
              </a:rPr>
              <a:t>15) Eski problemlere takılıp devamlı onları sorgulamayın</a:t>
            </a:r>
          </a:p>
          <a:p>
            <a:pPr lvl="0"/>
            <a:r>
              <a:rPr lang="tr-TR" sz="2400">
                <a:solidFill>
                  <a:srgbClr val="FF0000"/>
                </a:solidFill>
              </a:rPr>
              <a:t>16) Empati kurmaya çalışın. Affetmenin size iyi geleceğini düşünün.</a:t>
            </a:r>
            <a:endParaRPr lang="tr-T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8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atay Kaydırma 1"/>
          <p:cNvSpPr/>
          <p:nvPr/>
        </p:nvSpPr>
        <p:spPr>
          <a:xfrm>
            <a:off x="2253343" y="1085851"/>
            <a:ext cx="7511143" cy="4637314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4348843" y="2902404"/>
            <a:ext cx="3494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tx2"/>
                </a:solidFill>
              </a:rPr>
              <a:t>DİNLEDİĞİNİZ İÇİN TEŞEKKÜR EDERİZ</a:t>
            </a:r>
            <a:endParaRPr lang="tr-TR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78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220430"/>
            <a:ext cx="117729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tr-TR" sz="3600" dirty="0">
                <a:solidFill>
                  <a:prstClr val="black"/>
                </a:solidFill>
                <a:latin typeface="Century Schoolbook"/>
              </a:rPr>
              <a:t>*Görmüş olduğunuz resim size neyi çağrıştırdı?	</a:t>
            </a: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tr-TR" sz="3600" dirty="0">
                <a:solidFill>
                  <a:prstClr val="black"/>
                </a:solidFill>
                <a:latin typeface="Century Schoolbook"/>
              </a:rPr>
              <a:t> 		</a:t>
            </a:r>
            <a:endParaRPr lang="tr-TR" sz="3600" dirty="0" smtClean="0">
              <a:solidFill>
                <a:prstClr val="black"/>
              </a:solidFill>
              <a:latin typeface="Century Schoolbook"/>
            </a:endParaRP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tr-TR" sz="3600" dirty="0" smtClean="0">
                <a:solidFill>
                  <a:prstClr val="black"/>
                </a:solidFill>
                <a:latin typeface="Century Schoolbook"/>
              </a:rPr>
              <a:t> </a:t>
            </a:r>
            <a:r>
              <a:rPr lang="tr-TR" sz="3600" dirty="0">
                <a:solidFill>
                  <a:prstClr val="black"/>
                </a:solidFill>
                <a:latin typeface="Century Schoolbook"/>
              </a:rPr>
              <a:t>*En başta aşırı bir tepki ile gösterilen öfke ne gibi sonuçlara yol açmış olabilir? </a:t>
            </a: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tr-TR" sz="3600" dirty="0">
                <a:solidFill>
                  <a:prstClr val="black"/>
                </a:solidFill>
                <a:latin typeface="Century Schoolbook"/>
              </a:rPr>
              <a:t>		</a:t>
            </a:r>
            <a:endParaRPr lang="tr-TR" sz="3600" dirty="0" smtClean="0">
              <a:solidFill>
                <a:prstClr val="black"/>
              </a:solidFill>
              <a:latin typeface="Century Schoolbook"/>
            </a:endParaRP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tr-TR" sz="3600" dirty="0" smtClean="0">
                <a:solidFill>
                  <a:prstClr val="black"/>
                </a:solidFill>
                <a:latin typeface="Century Schoolbook"/>
              </a:rPr>
              <a:t>*</a:t>
            </a:r>
            <a:r>
              <a:rPr lang="tr-TR" sz="3600" dirty="0">
                <a:solidFill>
                  <a:prstClr val="black"/>
                </a:solidFill>
                <a:latin typeface="Century Schoolbook"/>
              </a:rPr>
              <a:t>Öfke kontrolü sağlansaydı olayın devamı nasıl olabilirdi?</a:t>
            </a: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tr-TR" sz="3600" dirty="0">
                <a:solidFill>
                  <a:prstClr val="black"/>
                </a:solidFill>
                <a:latin typeface="Century Schoolbook"/>
              </a:rPr>
              <a:t>		</a:t>
            </a:r>
            <a:endParaRPr lang="tr-TR" sz="3600" dirty="0" smtClean="0">
              <a:solidFill>
                <a:prstClr val="black"/>
              </a:solidFill>
              <a:latin typeface="Century Schoolbook"/>
            </a:endParaRP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tr-TR" sz="3600" dirty="0" smtClean="0">
                <a:solidFill>
                  <a:prstClr val="black"/>
                </a:solidFill>
                <a:latin typeface="Century Schoolbook"/>
              </a:rPr>
              <a:t>*</a:t>
            </a:r>
            <a:r>
              <a:rPr lang="tr-TR" sz="3600" dirty="0">
                <a:solidFill>
                  <a:prstClr val="black"/>
                </a:solidFill>
                <a:latin typeface="Century Schoolbook"/>
              </a:rPr>
              <a:t>Öfke kontrolünü nasıl sağlayabilirdi?</a:t>
            </a:r>
          </a:p>
        </p:txBody>
      </p:sp>
    </p:spTree>
    <p:extLst>
      <p:ext uri="{BB962C8B-B14F-4D97-AF65-F5344CB8AC3E}">
        <p14:creationId xmlns:p14="http://schemas.microsoft.com/office/powerpoint/2010/main" val="134164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955222" y="2412457"/>
            <a:ext cx="104829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/>
              <a:t>    </a:t>
            </a:r>
            <a:r>
              <a:rPr lang="tr-TR" sz="3200" dirty="0" smtClean="0"/>
              <a:t>Öfke</a:t>
            </a:r>
            <a:r>
              <a:rPr lang="tr-TR" sz="3200" dirty="0"/>
              <a:t>, aslında tehditlere karşı doğal bir uyum tepkisidir. Saldırıya uğradığımız zaman mücadele etmemizi ve kendimizi savunmamızı sağlayan güçlü, çoğunlukla saldırgan bir duygudur. </a:t>
            </a:r>
          </a:p>
        </p:txBody>
      </p:sp>
    </p:spTree>
    <p:extLst>
      <p:ext uri="{BB962C8B-B14F-4D97-AF65-F5344CB8AC3E}">
        <p14:creationId xmlns:p14="http://schemas.microsoft.com/office/powerpoint/2010/main" val="27282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96092" y="2397948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tr-TR" sz="3200" dirty="0" smtClean="0"/>
              <a:t>    Diğer </a:t>
            </a:r>
            <a:r>
              <a:rPr lang="tr-TR" sz="3200" dirty="0"/>
              <a:t>taraftan bizleri sinirlendiren, kızdıran herkese ve her şeye fiziksel olarak saldıramayız: Yasalar, sosyal normlar ve sağduyu fren vazifesi görür.</a:t>
            </a:r>
          </a:p>
        </p:txBody>
      </p:sp>
    </p:spTree>
    <p:extLst>
      <p:ext uri="{BB962C8B-B14F-4D97-AF65-F5344CB8AC3E}">
        <p14:creationId xmlns:p14="http://schemas.microsoft.com/office/powerpoint/2010/main" val="426830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6329" y="1331420"/>
            <a:ext cx="12192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000000"/>
                </a:solidFill>
                <a:latin typeface="Segoe UI" panose="020B0502040204020203" pitchFamily="34" charset="0"/>
              </a:rPr>
              <a:t>12.10.2004 Tarihli ve </a:t>
            </a:r>
            <a:r>
              <a:rPr lang="tr-TR" sz="3200" b="1" dirty="0">
                <a:solidFill>
                  <a:srgbClr val="000000"/>
                </a:solidFill>
                <a:latin typeface="Segoe UI" panose="020B0502040204020203" pitchFamily="34" charset="0"/>
              </a:rPr>
              <a:t>25611 </a:t>
            </a:r>
            <a:r>
              <a:rPr lang="tr-TR" sz="3200" dirty="0">
                <a:solidFill>
                  <a:srgbClr val="000000"/>
                </a:solidFill>
                <a:latin typeface="Segoe UI" panose="020B0502040204020203" pitchFamily="34" charset="0"/>
              </a:rPr>
              <a:t>Sayılı Resmi </a:t>
            </a:r>
            <a:r>
              <a:rPr lang="tr-TR" sz="3200" dirty="0" err="1">
                <a:solidFill>
                  <a:srgbClr val="000000"/>
                </a:solidFill>
                <a:latin typeface="Segoe UI" panose="020B0502040204020203" pitchFamily="34" charset="0"/>
              </a:rPr>
              <a:t>Gazete'de</a:t>
            </a:r>
            <a:r>
              <a:rPr lang="tr-TR" sz="3200" dirty="0">
                <a:solidFill>
                  <a:srgbClr val="000000"/>
                </a:solidFill>
                <a:latin typeface="Segoe UI" panose="020B0502040204020203" pitchFamily="34" charset="0"/>
              </a:rPr>
              <a:t> Yayımlanan Türk Ceza Kanununun </a:t>
            </a:r>
            <a:r>
              <a:rPr lang="tr-TR" sz="3200" b="1" dirty="0">
                <a:solidFill>
                  <a:srgbClr val="000000"/>
                </a:solidFill>
                <a:latin typeface="Segoe UI" panose="020B0502040204020203" pitchFamily="34" charset="0"/>
              </a:rPr>
              <a:t>"Kötü muamele"</a:t>
            </a:r>
            <a:r>
              <a:rPr lang="tr-TR" sz="3200" dirty="0">
                <a:solidFill>
                  <a:srgbClr val="000000"/>
                </a:solidFill>
                <a:latin typeface="Segoe UI" panose="020B0502040204020203" pitchFamily="34" charset="0"/>
              </a:rPr>
              <a:t> başlıklı 232. maddesi </a:t>
            </a:r>
            <a:r>
              <a:rPr lang="tr-TR" sz="3200" dirty="0" smtClean="0">
                <a:solidFill>
                  <a:srgbClr val="000000"/>
                </a:solidFill>
                <a:latin typeface="Segoe UI" panose="020B0502040204020203" pitchFamily="34" charset="0"/>
              </a:rPr>
              <a:t>2. fıkrasında</a:t>
            </a:r>
            <a:r>
              <a:rPr lang="tr-TR" sz="3200" dirty="0">
                <a:solidFill>
                  <a:srgbClr val="000000"/>
                </a:solidFill>
                <a:latin typeface="Segoe UI" panose="020B0502040204020203" pitchFamily="34" charset="0"/>
              </a:rPr>
              <a:t>; </a:t>
            </a:r>
            <a:r>
              <a:rPr lang="tr-TR" sz="3200" b="1" dirty="0">
                <a:solidFill>
                  <a:srgbClr val="000000"/>
                </a:solidFill>
                <a:latin typeface="Segoe UI" panose="020B0502040204020203" pitchFamily="34" charset="0"/>
              </a:rPr>
              <a:t>"(2) İdaresi altında bulunan veya büyütmek, okutmak, bakmak, muhafaza etmek veya bir meslek veya sanat öğretmekle yükümlü olduğu kişi üzerinde, sahibi bulunduğu terbiye hakkından doğan </a:t>
            </a:r>
            <a:r>
              <a:rPr lang="tr-TR" sz="3200" b="1" u="sng" dirty="0">
                <a:solidFill>
                  <a:srgbClr val="000000"/>
                </a:solidFill>
                <a:latin typeface="Segoe UI" panose="020B0502040204020203" pitchFamily="34" charset="0"/>
              </a:rPr>
              <a:t>disiplin yetkisini kötüye kullanan kişiye</a:t>
            </a:r>
            <a:r>
              <a:rPr lang="tr-TR" sz="3200" b="1" dirty="0">
                <a:solidFill>
                  <a:srgbClr val="000000"/>
                </a:solidFill>
                <a:latin typeface="Segoe UI" panose="020B0502040204020203" pitchFamily="34" charset="0"/>
              </a:rPr>
              <a:t>, bir yıla kadar hapis cezası verilir."</a:t>
            </a:r>
            <a:r>
              <a:rPr lang="tr-TR" sz="3200" dirty="0">
                <a:solidFill>
                  <a:srgbClr val="000000"/>
                </a:solidFill>
                <a:latin typeface="Segoe UI" panose="020B0502040204020203" pitchFamily="34" charset="0"/>
              </a:rPr>
              <a:t> hükümleri bulunmaktadır.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06463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12322" y="942886"/>
            <a:ext cx="107278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tr-TR" sz="3200" dirty="0" smtClean="0"/>
              <a:t>   Diğer </a:t>
            </a:r>
            <a:r>
              <a:rPr lang="tr-TR" sz="3200" dirty="0"/>
              <a:t>duygularda olduğu gibi öfkeye de fizyolojik ve biyolojik değişiklikler eşlik eder.</a:t>
            </a:r>
          </a:p>
          <a:p>
            <a:pPr algn="just">
              <a:buFont typeface="Arial" charset="0"/>
              <a:buChar char="•"/>
            </a:pPr>
            <a:r>
              <a:rPr lang="tr-TR" sz="3200" dirty="0"/>
              <a:t>Kalp atımınız ve tansiyonunuz yükselir.</a:t>
            </a:r>
          </a:p>
          <a:p>
            <a:pPr algn="just">
              <a:buFont typeface="Arial" charset="0"/>
              <a:buChar char="•"/>
            </a:pPr>
            <a:r>
              <a:rPr lang="tr-TR" sz="3200" dirty="0"/>
              <a:t>Nefes alıp verme sıklaşır</a:t>
            </a:r>
            <a:r>
              <a:rPr lang="tr-TR" sz="3200" dirty="0" smtClean="0"/>
              <a:t>.</a:t>
            </a:r>
          </a:p>
          <a:p>
            <a:pPr>
              <a:buFont typeface="Arial" charset="0"/>
              <a:buChar char="•"/>
            </a:pPr>
            <a:r>
              <a:rPr lang="tr-TR" sz="3200" dirty="0"/>
              <a:t>Kalp atışları hızlanır.</a:t>
            </a:r>
          </a:p>
          <a:p>
            <a:pPr>
              <a:buFont typeface="Arial" charset="0"/>
              <a:buChar char="•"/>
            </a:pPr>
            <a:r>
              <a:rPr lang="tr-TR" sz="3200" dirty="0"/>
              <a:t> Kan basıncı artar, vücut ve zihin “savaş ya da kaç” tepkisi için hazırlanır.</a:t>
            </a:r>
          </a:p>
          <a:p>
            <a:pPr algn="just">
              <a:buFont typeface="Arial" charset="0"/>
              <a:buChar char="•"/>
            </a:pP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61632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-1" y="1690007"/>
            <a:ext cx="121920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tr-TR" sz="3200" dirty="0" smtClean="0"/>
              <a:t> Uygun </a:t>
            </a:r>
            <a:r>
              <a:rPr lang="tr-TR" sz="3200" dirty="0"/>
              <a:t>yollarla ifade edilemeyen öfke, kişiler arası ilişkileri bozabileceği gibi, zihinsel ve fiziksel problemlere de yol açabilir</a:t>
            </a:r>
            <a:r>
              <a:rPr lang="tr-TR" sz="3200" dirty="0" smtClean="0"/>
              <a:t>.</a:t>
            </a:r>
            <a:r>
              <a:rPr lang="tr-TR" sz="3200" dirty="0"/>
              <a:t> </a:t>
            </a:r>
            <a:endParaRPr lang="tr-TR" sz="3200" dirty="0" smtClean="0"/>
          </a:p>
          <a:p>
            <a:pPr algn="just">
              <a:buFont typeface="Arial" charset="0"/>
              <a:buChar char="•"/>
            </a:pPr>
            <a:r>
              <a:rPr lang="tr-TR" sz="3200" dirty="0"/>
              <a:t>Duygusal rahatsızlıklar </a:t>
            </a:r>
          </a:p>
          <a:p>
            <a:pPr algn="just">
              <a:buFont typeface="Arial" charset="0"/>
              <a:buChar char="•"/>
            </a:pPr>
            <a:r>
              <a:rPr lang="tr-TR" sz="3200" dirty="0"/>
              <a:t>İntihar düşünceleri olabilmektedir.</a:t>
            </a:r>
          </a:p>
          <a:p>
            <a:pPr algn="just">
              <a:buNone/>
            </a:pP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22504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ğa Çizimi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eması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Doğa sunumu, resimli manzara tasarımı (geniş ekran)</Template>
  <TotalTime>510</TotalTime>
  <Words>757</Words>
  <Application>Microsoft Office PowerPoint</Application>
  <PresentationFormat>Geniş ekran</PresentationFormat>
  <Paragraphs>120</Paragraphs>
  <Slides>34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41" baseType="lpstr">
      <vt:lpstr>Arial</vt:lpstr>
      <vt:lpstr>Century Schoolbook</vt:lpstr>
      <vt:lpstr>Segoe Print</vt:lpstr>
      <vt:lpstr>Segoe UI</vt:lpstr>
      <vt:lpstr>Times New Roman</vt:lpstr>
      <vt:lpstr>Wingdings</vt:lpstr>
      <vt:lpstr>Doğa Çizimi 16x9</vt:lpstr>
      <vt:lpstr>ÖFKE KONTROLÜ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</vt:lpstr>
      <vt:lpstr>PowerPoint Sunusu</vt:lpstr>
      <vt:lpstr>PowerPoint Sunusu</vt:lpstr>
      <vt:lpstr>PowerPoint Sunusu</vt:lpstr>
      <vt:lpstr>ÖFKEYE EŞLİK EDEN DUYGULAR</vt:lpstr>
      <vt:lpstr>ÖFKENİN ALT DUYGULARI</vt:lpstr>
      <vt:lpstr>ÖFKENİN ANALİZİ</vt:lpstr>
      <vt:lpstr>BİLİŞSEL DAVRANIŞÇI TERAPİ</vt:lpstr>
      <vt:lpstr>OTOMATİK DÜŞÜNCEYİ NASIL BELİRLEYEBİLİRİZ?</vt:lpstr>
      <vt:lpstr>PowerPoint Sunusu</vt:lpstr>
      <vt:lpstr>PowerPoint Sunusu</vt:lpstr>
      <vt:lpstr>PowerPoint Sunusu</vt:lpstr>
      <vt:lpstr> PEKİ ÖFKE KONTROLÜ NİÇİN ÖNEMLİDİR?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Lenovo</dc:creator>
  <cp:lastModifiedBy>lenovo</cp:lastModifiedBy>
  <cp:revision>30</cp:revision>
  <dcterms:created xsi:type="dcterms:W3CDTF">2019-10-11T04:59:00Z</dcterms:created>
  <dcterms:modified xsi:type="dcterms:W3CDTF">2019-10-16T08:42:04Z</dcterms:modified>
</cp:coreProperties>
</file>